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6" r:id="rId3"/>
    <p:sldId id="346" r:id="rId4"/>
    <p:sldId id="402" r:id="rId5"/>
    <p:sldId id="370" r:id="rId6"/>
    <p:sldId id="371" r:id="rId7"/>
    <p:sldId id="403" r:id="rId8"/>
    <p:sldId id="404" r:id="rId9"/>
    <p:sldId id="345" r:id="rId10"/>
    <p:sldId id="344" r:id="rId11"/>
    <p:sldId id="413" r:id="rId12"/>
    <p:sldId id="417" r:id="rId13"/>
    <p:sldId id="414" r:id="rId14"/>
    <p:sldId id="415" r:id="rId15"/>
    <p:sldId id="416" r:id="rId16"/>
    <p:sldId id="418" r:id="rId17"/>
    <p:sldId id="343" r:id="rId18"/>
    <p:sldId id="389" r:id="rId19"/>
    <p:sldId id="406" r:id="rId20"/>
    <p:sldId id="372" r:id="rId21"/>
    <p:sldId id="342" r:id="rId22"/>
    <p:sldId id="408" r:id="rId23"/>
    <p:sldId id="412" r:id="rId24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6">
          <p15:clr>
            <a:srgbClr val="A4A3A4"/>
          </p15:clr>
        </p15:guide>
        <p15:guide id="2" pos="38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ân anh" initials="va" lastIdx="1" clrIdx="0">
    <p:extLst>
      <p:ext uri="{19B8F6BF-5375-455C-9EA6-DF929625EA0E}">
        <p15:presenceInfo xmlns:p15="http://schemas.microsoft.com/office/powerpoint/2012/main" userId="1dc99c7c2d9bf7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DFF"/>
    <a:srgbClr val="FFFE00"/>
    <a:srgbClr val="FF99FF"/>
    <a:srgbClr val="5D7DFF"/>
    <a:srgbClr val="78AEB5"/>
    <a:srgbClr val="FFBDA3"/>
    <a:srgbClr val="75EFFB"/>
    <a:srgbClr val="B7D1FF"/>
    <a:srgbClr val="6699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77" y="67"/>
      </p:cViewPr>
      <p:guideLst>
        <p:guide orient="horz" pos="2226"/>
        <p:guide pos="38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Comfortaa" panose="00000500000000000000" charset="0"/>
              </a:rPr>
              <a:t>2022/12/18</a:t>
            </a:fld>
            <a:endParaRPr lang="zh-CN" altLang="en-US">
              <a:ea typeface="Comfortaa" panose="000005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Comfortaa" panose="00000500000000000000" charset="0"/>
              </a:rPr>
              <a:t>‹#›</a:t>
            </a:fld>
            <a:endParaRPr lang="zh-CN" altLang="en-US">
              <a:ea typeface="Comfortaa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幻灯片图像占位符 3073"/>
          <p:cNvSpPr>
            <a:spLocks noGrp="1" noRot="1" noChangeAspect="1"/>
          </p:cNvSpPr>
          <p:nvPr>
            <p:ph type="sldImg" idx="2"/>
          </p:nvPr>
        </p:nvSpPr>
        <p:spPr>
          <a:xfrm>
            <a:off x="1050925" y="754063"/>
            <a:ext cx="4572000" cy="3294062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5" name="文本占位符 3074"/>
          <p:cNvSpPr>
            <a:spLocks noGrp="1"/>
          </p:cNvSpPr>
          <p:nvPr>
            <p:ph type="body" sz="quarter" idx="3"/>
          </p:nvPr>
        </p:nvSpPr>
        <p:spPr>
          <a:xfrm>
            <a:off x="538163" y="4387850"/>
            <a:ext cx="5780087" cy="39528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6" name="页眉占位符 307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defRPr>
            </a:lvl1pPr>
          </a:lstStyle>
          <a:p>
            <a:pPr lvl="0" eaLnBrk="0" latinLnBrk="0" hangingPunct="0"/>
            <a:endParaRPr lang="zh-CN" altLang="en-US" sz="1200" dirty="0"/>
          </a:p>
        </p:txBody>
      </p:sp>
      <p:sp>
        <p:nvSpPr>
          <p:cNvPr id="3077" name="日期占位符 3076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3387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defRPr>
            </a:lvl1pPr>
          </a:lstStyle>
          <a:p>
            <a:pPr lvl="0" algn="r" eaLnBrk="0" latinLnBrk="0" hangingPunct="0"/>
            <a:endParaRPr lang="zh-CN" altLang="en-US" sz="1200" dirty="0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defRPr>
            </a:lvl1pPr>
          </a:lstStyle>
          <a:p>
            <a:pPr lvl="0" eaLnBrk="0" latinLnBrk="0" hangingPunct="0"/>
            <a:endParaRPr lang="zh-CN" altLang="en-US" sz="1200" dirty="0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3884613" y="8686800"/>
            <a:ext cx="2973387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defRPr>
            </a:lvl1pPr>
          </a:lstStyle>
          <a:p>
            <a:pPr lvl="0" algn="r" eaLnBrk="0" latinLnBrk="0" hangingPunct="0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omfortaa" panose="00000500000000000000" charset="0"/>
        <a:ea typeface="Comfortaa" panose="00000500000000000000" charset="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omfortaa" panose="00000500000000000000" charset="0"/>
        <a:ea typeface="Comfortaa" panose="00000500000000000000" charset="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omfortaa" panose="00000500000000000000" charset="0"/>
        <a:ea typeface="Comfortaa" panose="00000500000000000000" charset="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omfortaa" panose="00000500000000000000" charset="0"/>
        <a:ea typeface="Comfortaa" panose="00000500000000000000" charset="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omfortaa" panose="00000500000000000000" charset="0"/>
        <a:ea typeface="Comfortaa" panose="00000500000000000000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065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72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29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587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242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95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cs typeface="Comfortaa" panose="0000050000000000000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cs typeface="Comfortaa" panose="00000500000000000000" charset="0"/>
              </a:defRPr>
            </a:lvl1pPr>
            <a:lvl2pPr>
              <a:defRPr>
                <a:cs typeface="Comfortaa" panose="00000500000000000000" charset="0"/>
              </a:defRPr>
            </a:lvl2pPr>
            <a:lvl3pPr>
              <a:defRPr>
                <a:cs typeface="Comfortaa" panose="00000500000000000000" charset="0"/>
              </a:defRPr>
            </a:lvl3pPr>
            <a:lvl4pPr>
              <a:defRPr>
                <a:cs typeface="Comfortaa" panose="00000500000000000000" charset="0"/>
              </a:defRPr>
            </a:lvl4pPr>
            <a:lvl5pPr>
              <a:defRPr>
                <a:cs typeface="Comfortaa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cs typeface="Comfortaa" panose="00000500000000000000" charset="0"/>
              </a:defRPr>
            </a:lvl1pPr>
            <a:lvl2pPr>
              <a:defRPr>
                <a:cs typeface="Comfortaa" panose="00000500000000000000" charset="0"/>
              </a:defRPr>
            </a:lvl2pPr>
            <a:lvl3pPr>
              <a:defRPr>
                <a:cs typeface="Comfortaa" panose="00000500000000000000" charset="0"/>
              </a:defRPr>
            </a:lvl3pPr>
            <a:lvl4pPr>
              <a:defRPr>
                <a:cs typeface="Comfortaa" panose="00000500000000000000" charset="0"/>
              </a:defRPr>
            </a:lvl4pPr>
            <a:lvl5pPr>
              <a:defRPr>
                <a:cs typeface="Comfortaa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cs typeface="Comfortaa" panose="00000500000000000000" charset="0"/>
              </a:defRPr>
            </a:lvl1pPr>
            <a:lvl2pPr>
              <a:defRPr>
                <a:cs typeface="Comfortaa" panose="00000500000000000000" charset="0"/>
              </a:defRPr>
            </a:lvl2pPr>
            <a:lvl3pPr>
              <a:defRPr>
                <a:cs typeface="Comfortaa" panose="00000500000000000000" charset="0"/>
              </a:defRPr>
            </a:lvl3pPr>
            <a:lvl4pPr>
              <a:defRPr>
                <a:cs typeface="Comfortaa" panose="00000500000000000000" charset="0"/>
              </a:defRPr>
            </a:lvl4pPr>
            <a:lvl5pPr>
              <a:defRPr>
                <a:cs typeface="Comfortaa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cs typeface="Comfortaa" panose="0000050000000000000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cs typeface="Comfortaa" panose="00000500000000000000" charset="0"/>
              </a:defRPr>
            </a:lvl1pPr>
            <a:lvl2pPr>
              <a:defRPr>
                <a:cs typeface="Comfortaa" panose="00000500000000000000" charset="0"/>
              </a:defRPr>
            </a:lvl2pPr>
            <a:lvl3pPr>
              <a:defRPr>
                <a:cs typeface="Comfortaa" panose="00000500000000000000" charset="0"/>
              </a:defRPr>
            </a:lvl3pPr>
            <a:lvl4pPr>
              <a:defRPr>
                <a:cs typeface="Comfortaa" panose="00000500000000000000" charset="0"/>
              </a:defRPr>
            </a:lvl4pPr>
            <a:lvl5pPr>
              <a:defRPr>
                <a:cs typeface="Comfortaa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cs typeface="Comfortaa" panose="00000500000000000000" charset="0"/>
              </a:defRPr>
            </a:lvl1pPr>
            <a:lvl2pPr>
              <a:defRPr>
                <a:cs typeface="Comfortaa" panose="00000500000000000000" charset="0"/>
              </a:defRPr>
            </a:lvl2pPr>
            <a:lvl3pPr>
              <a:defRPr>
                <a:cs typeface="Comfortaa" panose="00000500000000000000" charset="0"/>
              </a:defRPr>
            </a:lvl3pPr>
            <a:lvl4pPr>
              <a:defRPr>
                <a:cs typeface="Comfortaa" panose="00000500000000000000" charset="0"/>
              </a:defRPr>
            </a:lvl4pPr>
            <a:lvl5pPr>
              <a:defRPr>
                <a:cs typeface="Comfortaa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>
                <a:cs typeface="Comfortaa" panose="00000500000000000000" charset="0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>
            <a:lvl1pPr>
              <a:defRPr>
                <a:cs typeface="Comfortaa" panose="00000500000000000000" charset="0"/>
              </a:defRPr>
            </a:lvl1pPr>
            <a:lvl2pPr>
              <a:defRPr>
                <a:cs typeface="Comfortaa" panose="00000500000000000000" charset="0"/>
              </a:defRPr>
            </a:lvl2pPr>
            <a:lvl3pPr>
              <a:defRPr>
                <a:cs typeface="Comfortaa" panose="00000500000000000000" charset="0"/>
              </a:defRPr>
            </a:lvl3pPr>
            <a:lvl4pPr>
              <a:defRPr>
                <a:cs typeface="Comfortaa" panose="00000500000000000000" charset="0"/>
              </a:defRPr>
            </a:lvl4pPr>
            <a:lvl5pPr>
              <a:defRPr>
                <a:cs typeface="Comfortaa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>
                <a:cs typeface="Comfortaa" panose="00000500000000000000" charset="0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>
            <a:lvl1pPr>
              <a:defRPr>
                <a:cs typeface="Comfortaa" panose="00000500000000000000" charset="0"/>
              </a:defRPr>
            </a:lvl1pPr>
            <a:lvl2pPr>
              <a:defRPr>
                <a:cs typeface="Comfortaa" panose="00000500000000000000" charset="0"/>
              </a:defRPr>
            </a:lvl2pPr>
            <a:lvl3pPr>
              <a:defRPr>
                <a:cs typeface="Comfortaa" panose="00000500000000000000" charset="0"/>
              </a:defRPr>
            </a:lvl3pPr>
            <a:lvl4pPr>
              <a:defRPr>
                <a:cs typeface="Comfortaa" panose="00000500000000000000" charset="0"/>
              </a:defRPr>
            </a:lvl4pPr>
            <a:lvl5pPr>
              <a:defRPr>
                <a:cs typeface="Comfortaa" panose="0000050000000000000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cs typeface="Comfortaa" panose="00000500000000000000" charset="0"/>
              </a:defRPr>
            </a:lvl1pPr>
            <a:lvl2pPr>
              <a:defRPr sz="2800">
                <a:cs typeface="Comfortaa" panose="00000500000000000000" charset="0"/>
              </a:defRPr>
            </a:lvl2pPr>
            <a:lvl3pPr>
              <a:defRPr sz="2400">
                <a:cs typeface="Comfortaa" panose="00000500000000000000" charset="0"/>
              </a:defRPr>
            </a:lvl3pPr>
            <a:lvl4pPr>
              <a:defRPr sz="2000">
                <a:cs typeface="Comfortaa" panose="00000500000000000000" charset="0"/>
              </a:defRPr>
            </a:lvl4pPr>
            <a:lvl5pPr>
              <a:defRPr sz="2000">
                <a:cs typeface="Comfortaa" panose="0000050000000000000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cs typeface="Comfortaa" panose="0000050000000000000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cs typeface="Comfortaa" panose="00000500000000000000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78AEB5"/>
                </a:solidFill>
                <a:latin typeface="微软雅黑" panose="020B0503020204020204" charset="-122"/>
                <a:ea typeface="微软雅黑" panose="020B0503020204020204" charset="-122"/>
              </a:rPr>
              <a:t>感谢您下载包图网平台上提供的</a:t>
            </a:r>
            <a:r>
              <a:rPr lang="en-US" altLang="zh-CN" sz="1400" dirty="0">
                <a:solidFill>
                  <a:srgbClr val="78AEB5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400" dirty="0">
                <a:solidFill>
                  <a:srgbClr val="78AEB5"/>
                </a:solidFill>
                <a:latin typeface="微软雅黑" panose="020B0503020204020204" charset="-122"/>
                <a:ea typeface="微软雅黑" panose="020B050302020402020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r>
              <a:rPr lang="en-US" altLang="zh-CN" sz="1400" dirty="0">
                <a:solidFill>
                  <a:srgbClr val="78AEB5"/>
                </a:solidFill>
                <a:latin typeface="微软雅黑" panose="020B0503020204020204" charset="-122"/>
                <a:ea typeface="微软雅黑" panose="020B0503020204020204" charset="-122"/>
              </a:rPr>
              <a:t>Ibaotu.com</a:t>
            </a:r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Comfortaa" panose="00000500000000000000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latin typeface="Comfortaa" panose="00000500000000000000" charset="0"/>
              </a:rPr>
              <a:t>‹#›</a:t>
            </a:fld>
            <a:endParaRPr lang="zh-CN" altLang="en-US" dirty="0">
              <a:latin typeface="Comfortaa" panose="000005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00" b="0" i="0" u="none" kern="1200" baseline="0">
          <a:solidFill>
            <a:schemeClr val="bg1"/>
          </a:solidFill>
          <a:latin typeface="Comfortaa" panose="00000500000000000000" charset="0"/>
          <a:ea typeface="Comfortaa" panose="00000500000000000000" charset="0"/>
          <a:cs typeface="Comfortaa" panose="00000500000000000000" charset="0"/>
          <a:sym typeface="Comfortaa" panose="00000500000000000000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.jpe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9.jpe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7.jpe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6.jpeg"/><Relationship Id="rId11" Type="http://schemas.openxmlformats.org/officeDocument/2006/relationships/image" Target="../media/image19.png"/><Relationship Id="rId5" Type="http://schemas.openxmlformats.org/officeDocument/2006/relationships/image" Target="../media/image9.jpe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33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audio" Target="../media/audio1.wav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9.jpe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audio" Target="../media/audio1.wav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slide" Target="slide1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slide" Target="slide1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audio" Target="../media/audio1.wav"/><Relationship Id="rId5" Type="http://schemas.openxmlformats.org/officeDocument/2006/relationships/slide" Target="slide1.xml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audio" Target="../media/audio1.wav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pic>
        <p:nvPicPr>
          <p:cNvPr id="4" name="图片 3" descr="平安夜1"/>
          <p:cNvPicPr>
            <a:picLocks noChangeAspect="1"/>
          </p:cNvPicPr>
          <p:nvPr/>
        </p:nvPicPr>
        <p:blipFill>
          <a:blip r:embed="rId7"/>
          <a:srcRect l="25189" t="53232" r="3371" b="4343"/>
          <a:stretch>
            <a:fillRect/>
          </a:stretch>
        </p:blipFill>
        <p:spPr>
          <a:xfrm>
            <a:off x="3033395" y="3614819"/>
            <a:ext cx="8773795" cy="2930761"/>
          </a:xfrm>
          <a:prstGeom prst="rect">
            <a:avLst/>
          </a:prstGeom>
        </p:spPr>
      </p:pic>
      <p:pic>
        <p:nvPicPr>
          <p:cNvPr id="5" name="图片 4" descr="平安夜2"/>
          <p:cNvPicPr>
            <a:picLocks noChangeAspect="1"/>
          </p:cNvPicPr>
          <p:nvPr/>
        </p:nvPicPr>
        <p:blipFill>
          <a:blip r:embed="rId8"/>
          <a:srcRect l="41045" t="37609" r="11629" b="36441"/>
          <a:stretch>
            <a:fillRect/>
          </a:stretch>
        </p:blipFill>
        <p:spPr>
          <a:xfrm>
            <a:off x="3767154" y="850900"/>
            <a:ext cx="5811980" cy="1792571"/>
          </a:xfrm>
          <a:prstGeom prst="rect">
            <a:avLst/>
          </a:prstGeom>
        </p:spPr>
      </p:pic>
      <p:pic>
        <p:nvPicPr>
          <p:cNvPr id="8" name="图片 7" descr="平安夜"/>
          <p:cNvPicPr>
            <a:picLocks noChangeAspect="1"/>
          </p:cNvPicPr>
          <p:nvPr/>
        </p:nvPicPr>
        <p:blipFill>
          <a:blip r:embed="rId9"/>
          <a:srcRect t="7407" r="75909" b="34074"/>
          <a:stretch>
            <a:fillRect/>
          </a:stretch>
        </p:blipFill>
        <p:spPr>
          <a:xfrm>
            <a:off x="15875" y="487045"/>
            <a:ext cx="2912110" cy="3980180"/>
          </a:xfrm>
          <a:prstGeom prst="rect">
            <a:avLst/>
          </a:prstGeom>
        </p:spPr>
      </p:pic>
      <p:pic>
        <p:nvPicPr>
          <p:cNvPr id="9" name="Twins - Jingle Bell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2370" y="-1086853"/>
            <a:ext cx="609600" cy="609600"/>
          </a:xfrm>
          <a:prstGeom prst="rect">
            <a:avLst/>
          </a:prstGeom>
        </p:spPr>
      </p:pic>
      <p:sp>
        <p:nvSpPr>
          <p:cNvPr id="7" name="矩形 6" descr="7b0a2020202022776f7264617274223a20227b5c2269645c223a343539353939382c5c227469645c223a31333437377d220a7d0a"/>
          <p:cNvSpPr/>
          <p:nvPr/>
        </p:nvSpPr>
        <p:spPr>
          <a:xfrm>
            <a:off x="2174033" y="1979295"/>
            <a:ext cx="9730947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ea typeface="Comfortaa" panose="00000500000000000000" charset="0"/>
                <a:cs typeface="Times New Roman" panose="02020603050405020304" pitchFamily="18" charset="0"/>
              </a:rPr>
              <a:t>Tour</a:t>
            </a:r>
            <a:r>
              <a:rPr lang="en-US" altLang="zh-CN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Du </a:t>
            </a:r>
            <a:r>
              <a:rPr lang="vi-VN" altLang="zh-CN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Lịch GreenHouse</a:t>
            </a:r>
          </a:p>
          <a:p>
            <a:pPr algn="ctr"/>
            <a:r>
              <a:rPr lang="vi-VN" altLang="zh-CN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Nhóm 8 </a:t>
            </a:r>
            <a:endParaRPr lang="zh-CN" altLang="en-US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2"/>
    </mc:Choice>
    <mc:Fallback xmlns="">
      <p:transition spd="slow" advTm="6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7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36" y="976444"/>
            <a:ext cx="7705044" cy="5012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349FA801-B02A-42F4-A108-C26AA53FB673}"/>
              </a:ext>
            </a:extLst>
          </p:cNvPr>
          <p:cNvSpPr/>
          <p:nvPr/>
        </p:nvSpPr>
        <p:spPr>
          <a:xfrm rot="16200000">
            <a:off x="9291839" y="-520855"/>
            <a:ext cx="1268963" cy="45313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582269" y="1345008"/>
            <a:ext cx="41886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Sơ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đồ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UseCase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" name="组合 12">
            <a:extLst>
              <a:ext uri="{FF2B5EF4-FFF2-40B4-BE49-F238E27FC236}">
                <a16:creationId xmlns:a16="http://schemas.microsoft.com/office/drawing/2014/main" id="{8CB736C9-1494-0945-6EF0-EEEED94C97A1}"/>
              </a:ext>
            </a:extLst>
          </p:cNvPr>
          <p:cNvGrpSpPr/>
          <p:nvPr/>
        </p:nvGrpSpPr>
        <p:grpSpPr>
          <a:xfrm>
            <a:off x="8735060" y="3571015"/>
            <a:ext cx="2829560" cy="2812252"/>
            <a:chOff x="1459" y="3287"/>
            <a:chExt cx="5989" cy="5952"/>
          </a:xfrm>
        </p:grpSpPr>
        <p:sp>
          <p:nvSpPr>
            <p:cNvPr id="3" name="流程图: 显示 1">
              <a:extLst>
                <a:ext uri="{FF2B5EF4-FFF2-40B4-BE49-F238E27FC236}">
                  <a16:creationId xmlns:a16="http://schemas.microsoft.com/office/drawing/2014/main" id="{DE43DC77-F868-A028-956A-0DEF32D3737D}"/>
                </a:ext>
              </a:extLst>
            </p:cNvPr>
            <p:cNvSpPr/>
            <p:nvPr/>
          </p:nvSpPr>
          <p:spPr>
            <a:xfrm rot="4920000">
              <a:off x="3206" y="7146"/>
              <a:ext cx="2613" cy="1573"/>
            </a:xfrm>
            <a:prstGeom prst="flowChartDisplay">
              <a:avLst/>
            </a:prstGeom>
            <a:blipFill rotWithShape="1">
              <a:blip r:embed="rId6"/>
              <a:stretch>
                <a:fillRect/>
              </a:stretch>
            </a:blipFill>
            <a:ln w="34925" cmpd="sng">
              <a:solidFill>
                <a:srgbClr val="FF99FF"/>
              </a:solidFill>
              <a:prstDash val="solid"/>
            </a:ln>
            <a:effectLst>
              <a:glow rad="647700">
                <a:srgbClr val="DDFFFC">
                  <a:alpha val="8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4" name="闪电形 3">
              <a:extLst>
                <a:ext uri="{FF2B5EF4-FFF2-40B4-BE49-F238E27FC236}">
                  <a16:creationId xmlns:a16="http://schemas.microsoft.com/office/drawing/2014/main" id="{D898B491-FB64-F0FC-4E01-EF8FE2679ECB}"/>
                </a:ext>
              </a:extLst>
            </p:cNvPr>
            <p:cNvSpPr/>
            <p:nvPr/>
          </p:nvSpPr>
          <p:spPr>
            <a:xfrm>
              <a:off x="1459" y="5318"/>
              <a:ext cx="1775" cy="1894"/>
            </a:xfrm>
            <a:prstGeom prst="lightningBolt">
              <a:avLst/>
            </a:prstGeom>
            <a:blipFill rotWithShape="1">
              <a:blip r:embed="rId7"/>
              <a:stretch>
                <a:fillRect/>
              </a:stretch>
            </a:blipFill>
            <a:ln w="34925" cmpd="sng">
              <a:solidFill>
                <a:srgbClr val="FF99FF"/>
              </a:solidFill>
              <a:prstDash val="solid"/>
            </a:ln>
            <a:effectLst>
              <a:glow rad="381000">
                <a:srgbClr val="DDFFFC">
                  <a:alpha val="8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5" name="闪电形 5">
              <a:extLst>
                <a:ext uri="{FF2B5EF4-FFF2-40B4-BE49-F238E27FC236}">
                  <a16:creationId xmlns:a16="http://schemas.microsoft.com/office/drawing/2014/main" id="{847D2B1C-6D99-B6D4-FDE9-A11AD0126455}"/>
                </a:ext>
              </a:extLst>
            </p:cNvPr>
            <p:cNvSpPr/>
            <p:nvPr/>
          </p:nvSpPr>
          <p:spPr>
            <a:xfrm rot="19200000" flipH="1">
              <a:off x="3199" y="3287"/>
              <a:ext cx="2440" cy="2526"/>
            </a:xfrm>
            <a:prstGeom prst="lightningBolt">
              <a:avLst/>
            </a:prstGeom>
            <a:blipFill rotWithShape="1">
              <a:blip r:embed="rId8"/>
              <a:stretch>
                <a:fillRect/>
              </a:stretch>
            </a:blipFill>
            <a:ln w="34925" cmpd="sng">
              <a:solidFill>
                <a:srgbClr val="6666FF"/>
              </a:solidFill>
              <a:prstDash val="solid"/>
            </a:ln>
            <a:effectLst>
              <a:glow rad="495300">
                <a:srgbClr val="DDFFFC">
                  <a:alpha val="8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6" name="闪电形 7">
              <a:extLst>
                <a:ext uri="{FF2B5EF4-FFF2-40B4-BE49-F238E27FC236}">
                  <a16:creationId xmlns:a16="http://schemas.microsoft.com/office/drawing/2014/main" id="{F1742184-F932-A890-48B3-CC0F5E7E7349}"/>
                </a:ext>
              </a:extLst>
            </p:cNvPr>
            <p:cNvSpPr/>
            <p:nvPr/>
          </p:nvSpPr>
          <p:spPr>
            <a:xfrm rot="5400000">
              <a:off x="5238" y="4564"/>
              <a:ext cx="2210" cy="2210"/>
            </a:xfrm>
            <a:prstGeom prst="lightningBolt">
              <a:avLst/>
            </a:prstGeom>
            <a:blipFill rotWithShape="1">
              <a:blip r:embed="rId9"/>
              <a:stretch>
                <a:fillRect/>
              </a:stretch>
            </a:blipFill>
            <a:ln w="34925" cmpd="sng">
              <a:solidFill>
                <a:srgbClr val="00B0F0"/>
              </a:solidFill>
              <a:prstDash val="solid"/>
            </a:ln>
            <a:effectLst>
              <a:glow rad="495300">
                <a:srgbClr val="DDFFFC">
                  <a:alpha val="8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cs typeface="Comfortaa" panose="00000500000000000000" charset="0"/>
                <a:sym typeface="+mn-ea"/>
              </a:endParaRPr>
            </a:p>
          </p:txBody>
        </p:sp>
      </p:grpSp>
      <p:grpSp>
        <p:nvGrpSpPr>
          <p:cNvPr id="7" name="组合 2">
            <a:extLst>
              <a:ext uri="{FF2B5EF4-FFF2-40B4-BE49-F238E27FC236}">
                <a16:creationId xmlns:a16="http://schemas.microsoft.com/office/drawing/2014/main" id="{87316D40-C3D3-3385-BE0B-1F691BF41732}"/>
              </a:ext>
            </a:extLst>
          </p:cNvPr>
          <p:cNvGrpSpPr/>
          <p:nvPr/>
        </p:nvGrpSpPr>
        <p:grpSpPr>
          <a:xfrm>
            <a:off x="7808964" y="2196749"/>
            <a:ext cx="4649152" cy="2993073"/>
            <a:chOff x="801370" y="1605280"/>
            <a:chExt cx="4649152" cy="2993073"/>
          </a:xfrm>
        </p:grpSpPr>
        <p:pic>
          <p:nvPicPr>
            <p:cNvPr id="8" name="图片 13" descr="d656ed434b3a473a7568a2774b2a1290">
              <a:extLst>
                <a:ext uri="{FF2B5EF4-FFF2-40B4-BE49-F238E27FC236}">
                  <a16:creationId xmlns:a16="http://schemas.microsoft.com/office/drawing/2014/main" id="{03C59AFE-EBF7-B497-8347-7038DAC5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24211"/>
            <a:stretch>
              <a:fillRect/>
            </a:stretch>
          </p:blipFill>
          <p:spPr>
            <a:xfrm rot="7620000">
              <a:off x="603885" y="3041650"/>
              <a:ext cx="1344930" cy="889635"/>
            </a:xfrm>
            <a:prstGeom prst="rect">
              <a:avLst/>
            </a:prstGeom>
          </p:spPr>
        </p:pic>
        <p:pic>
          <p:nvPicPr>
            <p:cNvPr id="9" name="图片 41" descr="7a7706bf7d0b0810d2d45513f6c30420">
              <a:extLst>
                <a:ext uri="{FF2B5EF4-FFF2-40B4-BE49-F238E27FC236}">
                  <a16:creationId xmlns:a16="http://schemas.microsoft.com/office/drawing/2014/main" id="{8B848AF0-37A8-7C60-A022-1E883006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48580"/>
            <a:stretch>
              <a:fillRect/>
            </a:stretch>
          </p:blipFill>
          <p:spPr>
            <a:xfrm rot="9180000">
              <a:off x="886460" y="1605280"/>
              <a:ext cx="2862580" cy="1471930"/>
            </a:xfrm>
            <a:prstGeom prst="rect">
              <a:avLst/>
            </a:prstGeom>
          </p:spPr>
        </p:pic>
        <p:pic>
          <p:nvPicPr>
            <p:cNvPr id="10" name="图片 42" descr="d656ed434b3a473a7568a2774b2a1290">
              <a:extLst>
                <a:ext uri="{FF2B5EF4-FFF2-40B4-BE49-F238E27FC236}">
                  <a16:creationId xmlns:a16="http://schemas.microsoft.com/office/drawing/2014/main" id="{AEAE6A59-41BF-72D9-0803-264DE30B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24211"/>
            <a:stretch>
              <a:fillRect/>
            </a:stretch>
          </p:blipFill>
          <p:spPr>
            <a:xfrm rot="15660000">
              <a:off x="4271010" y="3418840"/>
              <a:ext cx="1344930" cy="1014095"/>
            </a:xfrm>
            <a:prstGeom prst="rect">
              <a:avLst/>
            </a:prstGeom>
          </p:spPr>
        </p:pic>
        <p:pic>
          <p:nvPicPr>
            <p:cNvPr id="12" name="图片 40" descr="a99ff9d325fc5f847c29f689835e4019">
              <a:extLst>
                <a:ext uri="{FF2B5EF4-FFF2-40B4-BE49-F238E27FC236}">
                  <a16:creationId xmlns:a16="http://schemas.microsoft.com/office/drawing/2014/main" id="{2C3A9334-628E-7978-1926-D8679CE9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3320000">
              <a:off x="3760470" y="2569845"/>
              <a:ext cx="1574165" cy="1574165"/>
            </a:xfrm>
            <a:prstGeom prst="rect">
              <a:avLst/>
            </a:prstGeom>
          </p:spPr>
        </p:pic>
        <p:pic>
          <p:nvPicPr>
            <p:cNvPr id="14" name="图片 43" descr="a99ff9d325fc5f847c29f689835e4019">
              <a:extLst>
                <a:ext uri="{FF2B5EF4-FFF2-40B4-BE49-F238E27FC236}">
                  <a16:creationId xmlns:a16="http://schemas.microsoft.com/office/drawing/2014/main" id="{F34988D4-32FA-5BEA-F624-823231BE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7140000">
              <a:off x="801370" y="1965325"/>
              <a:ext cx="1574165" cy="1574165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11">
        <p:blinds dir="vert"/>
      </p:transition>
    </mc:Choice>
    <mc:Fallback xmlns="">
      <p:transition spd="slow" advTm="391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349FA801-B02A-42F4-A108-C26AA53FB673}"/>
              </a:ext>
            </a:extLst>
          </p:cNvPr>
          <p:cNvSpPr/>
          <p:nvPr/>
        </p:nvSpPr>
        <p:spPr>
          <a:xfrm rot="16200000">
            <a:off x="9291839" y="-520855"/>
            <a:ext cx="1268963" cy="45313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582269" y="1345008"/>
            <a:ext cx="41886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Sơ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đồ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UseCase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Arial" pitchFamily="34" charset="0"/>
            </a:endParaRPr>
          </a:p>
        </p:txBody>
      </p:sp>
      <p:grpSp>
        <p:nvGrpSpPr>
          <p:cNvPr id="2" name="组合 12">
            <a:extLst>
              <a:ext uri="{FF2B5EF4-FFF2-40B4-BE49-F238E27FC236}">
                <a16:creationId xmlns:a16="http://schemas.microsoft.com/office/drawing/2014/main" id="{8CB736C9-1494-0945-6EF0-EEEED94C97A1}"/>
              </a:ext>
            </a:extLst>
          </p:cNvPr>
          <p:cNvGrpSpPr/>
          <p:nvPr/>
        </p:nvGrpSpPr>
        <p:grpSpPr>
          <a:xfrm>
            <a:off x="8735060" y="3571015"/>
            <a:ext cx="2829560" cy="2812252"/>
            <a:chOff x="1459" y="3287"/>
            <a:chExt cx="5989" cy="5952"/>
          </a:xfrm>
        </p:grpSpPr>
        <p:sp>
          <p:nvSpPr>
            <p:cNvPr id="3" name="流程图: 显示 1">
              <a:extLst>
                <a:ext uri="{FF2B5EF4-FFF2-40B4-BE49-F238E27FC236}">
                  <a16:creationId xmlns:a16="http://schemas.microsoft.com/office/drawing/2014/main" id="{DE43DC77-F868-A028-956A-0DEF32D3737D}"/>
                </a:ext>
              </a:extLst>
            </p:cNvPr>
            <p:cNvSpPr/>
            <p:nvPr/>
          </p:nvSpPr>
          <p:spPr>
            <a:xfrm rot="4920000">
              <a:off x="3206" y="7146"/>
              <a:ext cx="2613" cy="1573"/>
            </a:xfrm>
            <a:prstGeom prst="flowChartDisplay">
              <a:avLst/>
            </a:prstGeom>
            <a:blipFill rotWithShape="1">
              <a:blip r:embed="rId5"/>
              <a:stretch>
                <a:fillRect/>
              </a:stretch>
            </a:blipFill>
            <a:ln w="34925" cmpd="sng">
              <a:solidFill>
                <a:srgbClr val="FF99FF"/>
              </a:solidFill>
              <a:prstDash val="solid"/>
            </a:ln>
            <a:effectLst>
              <a:glow rad="647700">
                <a:srgbClr val="DDFFFC">
                  <a:alpha val="8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4" name="闪电形 3">
              <a:extLst>
                <a:ext uri="{FF2B5EF4-FFF2-40B4-BE49-F238E27FC236}">
                  <a16:creationId xmlns:a16="http://schemas.microsoft.com/office/drawing/2014/main" id="{D898B491-FB64-F0FC-4E01-EF8FE2679ECB}"/>
                </a:ext>
              </a:extLst>
            </p:cNvPr>
            <p:cNvSpPr/>
            <p:nvPr/>
          </p:nvSpPr>
          <p:spPr>
            <a:xfrm>
              <a:off x="1459" y="5318"/>
              <a:ext cx="1775" cy="1894"/>
            </a:xfrm>
            <a:prstGeom prst="lightningBolt">
              <a:avLst/>
            </a:prstGeom>
            <a:blipFill rotWithShape="1">
              <a:blip r:embed="rId6"/>
              <a:stretch>
                <a:fillRect/>
              </a:stretch>
            </a:blipFill>
            <a:ln w="34925" cmpd="sng">
              <a:solidFill>
                <a:srgbClr val="FF99FF"/>
              </a:solidFill>
              <a:prstDash val="solid"/>
            </a:ln>
            <a:effectLst>
              <a:glow rad="381000">
                <a:srgbClr val="DDFFFC">
                  <a:alpha val="8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5" name="闪电形 5">
              <a:extLst>
                <a:ext uri="{FF2B5EF4-FFF2-40B4-BE49-F238E27FC236}">
                  <a16:creationId xmlns:a16="http://schemas.microsoft.com/office/drawing/2014/main" id="{847D2B1C-6D99-B6D4-FDE9-A11AD0126455}"/>
                </a:ext>
              </a:extLst>
            </p:cNvPr>
            <p:cNvSpPr/>
            <p:nvPr/>
          </p:nvSpPr>
          <p:spPr>
            <a:xfrm rot="19200000" flipH="1">
              <a:off x="3199" y="3287"/>
              <a:ext cx="2440" cy="2526"/>
            </a:xfrm>
            <a:prstGeom prst="lightningBolt">
              <a:avLst/>
            </a:prstGeom>
            <a:blipFill rotWithShape="1">
              <a:blip r:embed="rId7"/>
              <a:stretch>
                <a:fillRect/>
              </a:stretch>
            </a:blipFill>
            <a:ln w="34925" cmpd="sng">
              <a:solidFill>
                <a:srgbClr val="6666FF"/>
              </a:solidFill>
              <a:prstDash val="solid"/>
            </a:ln>
            <a:effectLst>
              <a:glow rad="495300">
                <a:srgbClr val="DDFFFC">
                  <a:alpha val="8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6" name="闪电形 7">
              <a:extLst>
                <a:ext uri="{FF2B5EF4-FFF2-40B4-BE49-F238E27FC236}">
                  <a16:creationId xmlns:a16="http://schemas.microsoft.com/office/drawing/2014/main" id="{F1742184-F932-A890-48B3-CC0F5E7E7349}"/>
                </a:ext>
              </a:extLst>
            </p:cNvPr>
            <p:cNvSpPr/>
            <p:nvPr/>
          </p:nvSpPr>
          <p:spPr>
            <a:xfrm rot="5400000">
              <a:off x="5238" y="4564"/>
              <a:ext cx="2210" cy="2210"/>
            </a:xfrm>
            <a:prstGeom prst="lightningBolt">
              <a:avLst/>
            </a:prstGeom>
            <a:blipFill rotWithShape="1">
              <a:blip r:embed="rId8"/>
              <a:stretch>
                <a:fillRect/>
              </a:stretch>
            </a:blipFill>
            <a:ln w="34925" cmpd="sng">
              <a:solidFill>
                <a:srgbClr val="00B0F0"/>
              </a:solidFill>
              <a:prstDash val="solid"/>
            </a:ln>
            <a:effectLst>
              <a:glow rad="495300">
                <a:srgbClr val="DDFFFC">
                  <a:alpha val="8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cs typeface="Comfortaa" panose="00000500000000000000" charset="0"/>
                <a:sym typeface="+mn-ea"/>
              </a:endParaRPr>
            </a:p>
          </p:txBody>
        </p:sp>
      </p:grpSp>
      <p:grpSp>
        <p:nvGrpSpPr>
          <p:cNvPr id="7" name="组合 2">
            <a:extLst>
              <a:ext uri="{FF2B5EF4-FFF2-40B4-BE49-F238E27FC236}">
                <a16:creationId xmlns:a16="http://schemas.microsoft.com/office/drawing/2014/main" id="{87316D40-C3D3-3385-BE0B-1F691BF41732}"/>
              </a:ext>
            </a:extLst>
          </p:cNvPr>
          <p:cNvGrpSpPr/>
          <p:nvPr/>
        </p:nvGrpSpPr>
        <p:grpSpPr>
          <a:xfrm>
            <a:off x="7808964" y="2196749"/>
            <a:ext cx="4649152" cy="2993073"/>
            <a:chOff x="801370" y="1605280"/>
            <a:chExt cx="4649152" cy="2993073"/>
          </a:xfrm>
        </p:grpSpPr>
        <p:pic>
          <p:nvPicPr>
            <p:cNvPr id="8" name="图片 13" descr="d656ed434b3a473a7568a2774b2a1290">
              <a:extLst>
                <a:ext uri="{FF2B5EF4-FFF2-40B4-BE49-F238E27FC236}">
                  <a16:creationId xmlns:a16="http://schemas.microsoft.com/office/drawing/2014/main" id="{03C59AFE-EBF7-B497-8347-7038DAC5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4211"/>
            <a:stretch>
              <a:fillRect/>
            </a:stretch>
          </p:blipFill>
          <p:spPr>
            <a:xfrm rot="7620000">
              <a:off x="603885" y="3041650"/>
              <a:ext cx="1344930" cy="889635"/>
            </a:xfrm>
            <a:prstGeom prst="rect">
              <a:avLst/>
            </a:prstGeom>
          </p:spPr>
        </p:pic>
        <p:pic>
          <p:nvPicPr>
            <p:cNvPr id="9" name="图片 41" descr="7a7706bf7d0b0810d2d45513f6c30420">
              <a:extLst>
                <a:ext uri="{FF2B5EF4-FFF2-40B4-BE49-F238E27FC236}">
                  <a16:creationId xmlns:a16="http://schemas.microsoft.com/office/drawing/2014/main" id="{8B848AF0-37A8-7C60-A022-1E883006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48580"/>
            <a:stretch>
              <a:fillRect/>
            </a:stretch>
          </p:blipFill>
          <p:spPr>
            <a:xfrm rot="9180000">
              <a:off x="886460" y="1605280"/>
              <a:ext cx="2862580" cy="1471930"/>
            </a:xfrm>
            <a:prstGeom prst="rect">
              <a:avLst/>
            </a:prstGeom>
          </p:spPr>
        </p:pic>
        <p:pic>
          <p:nvPicPr>
            <p:cNvPr id="10" name="图片 42" descr="d656ed434b3a473a7568a2774b2a1290">
              <a:extLst>
                <a:ext uri="{FF2B5EF4-FFF2-40B4-BE49-F238E27FC236}">
                  <a16:creationId xmlns:a16="http://schemas.microsoft.com/office/drawing/2014/main" id="{AEAE6A59-41BF-72D9-0803-264DE30B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4211"/>
            <a:stretch>
              <a:fillRect/>
            </a:stretch>
          </p:blipFill>
          <p:spPr>
            <a:xfrm rot="15660000">
              <a:off x="4271010" y="3418840"/>
              <a:ext cx="1344930" cy="1014095"/>
            </a:xfrm>
            <a:prstGeom prst="rect">
              <a:avLst/>
            </a:prstGeom>
          </p:spPr>
        </p:pic>
        <p:pic>
          <p:nvPicPr>
            <p:cNvPr id="12" name="图片 40" descr="a99ff9d325fc5f847c29f689835e4019">
              <a:extLst>
                <a:ext uri="{FF2B5EF4-FFF2-40B4-BE49-F238E27FC236}">
                  <a16:creationId xmlns:a16="http://schemas.microsoft.com/office/drawing/2014/main" id="{2C3A9334-628E-7978-1926-D8679CE9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3320000">
              <a:off x="3760470" y="2569845"/>
              <a:ext cx="1574165" cy="1574165"/>
            </a:xfrm>
            <a:prstGeom prst="rect">
              <a:avLst/>
            </a:prstGeom>
          </p:spPr>
        </p:pic>
        <p:pic>
          <p:nvPicPr>
            <p:cNvPr id="14" name="图片 43" descr="a99ff9d325fc5f847c29f689835e4019">
              <a:extLst>
                <a:ext uri="{FF2B5EF4-FFF2-40B4-BE49-F238E27FC236}">
                  <a16:creationId xmlns:a16="http://schemas.microsoft.com/office/drawing/2014/main" id="{F34988D4-32FA-5BEA-F624-823231BE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7140000">
              <a:off x="801370" y="1965325"/>
              <a:ext cx="1574165" cy="157416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9868AB5-A0BA-8DA9-4076-7588445BE7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6" y="1110342"/>
            <a:ext cx="7304070" cy="4898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8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11">
        <p:blinds dir="vert"/>
      </p:transition>
    </mc:Choice>
    <mc:Fallback xmlns="">
      <p:transition spd="slow" advTm="391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349FA801-B02A-42F4-A108-C26AA53FB673}"/>
              </a:ext>
            </a:extLst>
          </p:cNvPr>
          <p:cNvSpPr/>
          <p:nvPr/>
        </p:nvSpPr>
        <p:spPr>
          <a:xfrm rot="16200000">
            <a:off x="9291839" y="-520855"/>
            <a:ext cx="1268963" cy="45313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582269" y="1345008"/>
            <a:ext cx="41886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Sơ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đồ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UseCase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Arial" pitchFamily="34" charset="0"/>
            </a:endParaRPr>
          </a:p>
        </p:txBody>
      </p:sp>
      <p:grpSp>
        <p:nvGrpSpPr>
          <p:cNvPr id="7" name="组合 2">
            <a:extLst>
              <a:ext uri="{FF2B5EF4-FFF2-40B4-BE49-F238E27FC236}">
                <a16:creationId xmlns:a16="http://schemas.microsoft.com/office/drawing/2014/main" id="{87316D40-C3D3-3385-BE0B-1F691BF41732}"/>
              </a:ext>
            </a:extLst>
          </p:cNvPr>
          <p:cNvGrpSpPr/>
          <p:nvPr/>
        </p:nvGrpSpPr>
        <p:grpSpPr>
          <a:xfrm>
            <a:off x="7884177" y="2519919"/>
            <a:ext cx="4649152" cy="2993073"/>
            <a:chOff x="801370" y="1605280"/>
            <a:chExt cx="4649152" cy="2993073"/>
          </a:xfrm>
        </p:grpSpPr>
        <p:pic>
          <p:nvPicPr>
            <p:cNvPr id="8" name="图片 13" descr="d656ed434b3a473a7568a2774b2a1290">
              <a:extLst>
                <a:ext uri="{FF2B5EF4-FFF2-40B4-BE49-F238E27FC236}">
                  <a16:creationId xmlns:a16="http://schemas.microsoft.com/office/drawing/2014/main" id="{03C59AFE-EBF7-B497-8347-7038DAC5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4211"/>
            <a:stretch>
              <a:fillRect/>
            </a:stretch>
          </p:blipFill>
          <p:spPr>
            <a:xfrm rot="7620000">
              <a:off x="603885" y="3041650"/>
              <a:ext cx="1344930" cy="889635"/>
            </a:xfrm>
            <a:prstGeom prst="rect">
              <a:avLst/>
            </a:prstGeom>
          </p:spPr>
        </p:pic>
        <p:pic>
          <p:nvPicPr>
            <p:cNvPr id="9" name="图片 41" descr="7a7706bf7d0b0810d2d45513f6c30420">
              <a:extLst>
                <a:ext uri="{FF2B5EF4-FFF2-40B4-BE49-F238E27FC236}">
                  <a16:creationId xmlns:a16="http://schemas.microsoft.com/office/drawing/2014/main" id="{8B848AF0-37A8-7C60-A022-1E883006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8580"/>
            <a:stretch>
              <a:fillRect/>
            </a:stretch>
          </p:blipFill>
          <p:spPr>
            <a:xfrm rot="9180000">
              <a:off x="886460" y="1605280"/>
              <a:ext cx="2862580" cy="1471930"/>
            </a:xfrm>
            <a:prstGeom prst="rect">
              <a:avLst/>
            </a:prstGeom>
          </p:spPr>
        </p:pic>
        <p:pic>
          <p:nvPicPr>
            <p:cNvPr id="10" name="图片 42" descr="d656ed434b3a473a7568a2774b2a1290">
              <a:extLst>
                <a:ext uri="{FF2B5EF4-FFF2-40B4-BE49-F238E27FC236}">
                  <a16:creationId xmlns:a16="http://schemas.microsoft.com/office/drawing/2014/main" id="{AEAE6A59-41BF-72D9-0803-264DE30B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4211"/>
            <a:stretch>
              <a:fillRect/>
            </a:stretch>
          </p:blipFill>
          <p:spPr>
            <a:xfrm rot="15660000">
              <a:off x="4271010" y="3418840"/>
              <a:ext cx="1344930" cy="1014095"/>
            </a:xfrm>
            <a:prstGeom prst="rect">
              <a:avLst/>
            </a:prstGeom>
          </p:spPr>
        </p:pic>
        <p:pic>
          <p:nvPicPr>
            <p:cNvPr id="12" name="图片 40" descr="a99ff9d325fc5f847c29f689835e4019">
              <a:extLst>
                <a:ext uri="{FF2B5EF4-FFF2-40B4-BE49-F238E27FC236}">
                  <a16:creationId xmlns:a16="http://schemas.microsoft.com/office/drawing/2014/main" id="{2C3A9334-628E-7978-1926-D8679CE9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320000">
              <a:off x="3760470" y="2569845"/>
              <a:ext cx="1574165" cy="1574165"/>
            </a:xfrm>
            <a:prstGeom prst="rect">
              <a:avLst/>
            </a:prstGeom>
          </p:spPr>
        </p:pic>
        <p:pic>
          <p:nvPicPr>
            <p:cNvPr id="14" name="图片 43" descr="a99ff9d325fc5f847c29f689835e4019">
              <a:extLst>
                <a:ext uri="{FF2B5EF4-FFF2-40B4-BE49-F238E27FC236}">
                  <a16:creationId xmlns:a16="http://schemas.microsoft.com/office/drawing/2014/main" id="{F34988D4-32FA-5BEA-F624-823231BE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7140000">
              <a:off x="801370" y="1965325"/>
              <a:ext cx="1574165" cy="157416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B803DA-263E-9D29-B733-94D7F697D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9" y="1082410"/>
            <a:ext cx="7123719" cy="4665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26" descr="614e15294710054780afa4820ea2ff7c">
            <a:extLst>
              <a:ext uri="{FF2B5EF4-FFF2-40B4-BE49-F238E27FC236}">
                <a16:creationId xmlns:a16="http://schemas.microsoft.com/office/drawing/2014/main" id="{C0B03202-8C3C-1547-DBAD-E1BB3372F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1279" y="2744518"/>
            <a:ext cx="3599815" cy="34563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6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11">
        <p:blinds dir="vert"/>
      </p:transition>
    </mc:Choice>
    <mc:Fallback xmlns="">
      <p:transition spd="slow" advTm="391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349FA801-B02A-42F4-A108-C26AA53FB673}"/>
              </a:ext>
            </a:extLst>
          </p:cNvPr>
          <p:cNvSpPr/>
          <p:nvPr/>
        </p:nvSpPr>
        <p:spPr>
          <a:xfrm rot="16200000">
            <a:off x="9465840" y="-1327092"/>
            <a:ext cx="753012" cy="45313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9253098" y="635720"/>
            <a:ext cx="41886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Sơ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đồ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UseCase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Arial" pitchFamily="34" charset="0"/>
            </a:endParaRPr>
          </a:p>
        </p:txBody>
      </p:sp>
      <p:grpSp>
        <p:nvGrpSpPr>
          <p:cNvPr id="7" name="组合 2">
            <a:extLst>
              <a:ext uri="{FF2B5EF4-FFF2-40B4-BE49-F238E27FC236}">
                <a16:creationId xmlns:a16="http://schemas.microsoft.com/office/drawing/2014/main" id="{87316D40-C3D3-3385-BE0B-1F691BF41732}"/>
              </a:ext>
            </a:extLst>
          </p:cNvPr>
          <p:cNvGrpSpPr/>
          <p:nvPr/>
        </p:nvGrpSpPr>
        <p:grpSpPr>
          <a:xfrm>
            <a:off x="8813706" y="2155314"/>
            <a:ext cx="3875441" cy="2671585"/>
            <a:chOff x="801370" y="1605280"/>
            <a:chExt cx="4649152" cy="2993073"/>
          </a:xfrm>
        </p:grpSpPr>
        <p:pic>
          <p:nvPicPr>
            <p:cNvPr id="8" name="图片 13" descr="d656ed434b3a473a7568a2774b2a1290">
              <a:extLst>
                <a:ext uri="{FF2B5EF4-FFF2-40B4-BE49-F238E27FC236}">
                  <a16:creationId xmlns:a16="http://schemas.microsoft.com/office/drawing/2014/main" id="{03C59AFE-EBF7-B497-8347-7038DAC5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4211"/>
            <a:stretch>
              <a:fillRect/>
            </a:stretch>
          </p:blipFill>
          <p:spPr>
            <a:xfrm rot="7620000">
              <a:off x="603885" y="3041650"/>
              <a:ext cx="1344930" cy="889635"/>
            </a:xfrm>
            <a:prstGeom prst="rect">
              <a:avLst/>
            </a:prstGeom>
          </p:spPr>
        </p:pic>
        <p:pic>
          <p:nvPicPr>
            <p:cNvPr id="9" name="图片 41" descr="7a7706bf7d0b0810d2d45513f6c30420">
              <a:extLst>
                <a:ext uri="{FF2B5EF4-FFF2-40B4-BE49-F238E27FC236}">
                  <a16:creationId xmlns:a16="http://schemas.microsoft.com/office/drawing/2014/main" id="{8B848AF0-37A8-7C60-A022-1E883006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8580"/>
            <a:stretch>
              <a:fillRect/>
            </a:stretch>
          </p:blipFill>
          <p:spPr>
            <a:xfrm rot="9180000">
              <a:off x="886460" y="1605280"/>
              <a:ext cx="2862580" cy="1471930"/>
            </a:xfrm>
            <a:prstGeom prst="rect">
              <a:avLst/>
            </a:prstGeom>
          </p:spPr>
        </p:pic>
        <p:pic>
          <p:nvPicPr>
            <p:cNvPr id="10" name="图片 42" descr="d656ed434b3a473a7568a2774b2a1290">
              <a:extLst>
                <a:ext uri="{FF2B5EF4-FFF2-40B4-BE49-F238E27FC236}">
                  <a16:creationId xmlns:a16="http://schemas.microsoft.com/office/drawing/2014/main" id="{AEAE6A59-41BF-72D9-0803-264DE30B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4211"/>
            <a:stretch>
              <a:fillRect/>
            </a:stretch>
          </p:blipFill>
          <p:spPr>
            <a:xfrm rot="15660000">
              <a:off x="4271010" y="3418840"/>
              <a:ext cx="1344930" cy="1014095"/>
            </a:xfrm>
            <a:prstGeom prst="rect">
              <a:avLst/>
            </a:prstGeom>
          </p:spPr>
        </p:pic>
        <p:pic>
          <p:nvPicPr>
            <p:cNvPr id="12" name="图片 40" descr="a99ff9d325fc5f847c29f689835e4019">
              <a:extLst>
                <a:ext uri="{FF2B5EF4-FFF2-40B4-BE49-F238E27FC236}">
                  <a16:creationId xmlns:a16="http://schemas.microsoft.com/office/drawing/2014/main" id="{2C3A9334-628E-7978-1926-D8679CE9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320000">
              <a:off x="3760470" y="2569845"/>
              <a:ext cx="1574165" cy="1574165"/>
            </a:xfrm>
            <a:prstGeom prst="rect">
              <a:avLst/>
            </a:prstGeom>
          </p:spPr>
        </p:pic>
        <p:pic>
          <p:nvPicPr>
            <p:cNvPr id="14" name="图片 43" descr="a99ff9d325fc5f847c29f689835e4019">
              <a:extLst>
                <a:ext uri="{FF2B5EF4-FFF2-40B4-BE49-F238E27FC236}">
                  <a16:creationId xmlns:a16="http://schemas.microsoft.com/office/drawing/2014/main" id="{F34988D4-32FA-5BEA-F624-823231BE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7140000">
              <a:off x="801370" y="1965325"/>
              <a:ext cx="1574165" cy="157416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BBE8AE7-0C8E-A559-706D-7849FBF42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919" y="407525"/>
            <a:ext cx="8931274" cy="5888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组合 18">
            <a:extLst>
              <a:ext uri="{FF2B5EF4-FFF2-40B4-BE49-F238E27FC236}">
                <a16:creationId xmlns:a16="http://schemas.microsoft.com/office/drawing/2014/main" id="{EEF0A356-824B-7081-0F2C-6785256E4A7F}"/>
              </a:ext>
            </a:extLst>
          </p:cNvPr>
          <p:cNvGrpSpPr/>
          <p:nvPr/>
        </p:nvGrpSpPr>
        <p:grpSpPr>
          <a:xfrm flipH="1">
            <a:off x="9387237" y="3045854"/>
            <a:ext cx="2333625" cy="3075305"/>
            <a:chOff x="1891" y="4021"/>
            <a:chExt cx="3988" cy="5255"/>
          </a:xfrm>
        </p:grpSpPr>
        <p:sp>
          <p:nvSpPr>
            <p:cNvPr id="19" name=" 185">
              <a:extLst>
                <a:ext uri="{FF2B5EF4-FFF2-40B4-BE49-F238E27FC236}">
                  <a16:creationId xmlns:a16="http://schemas.microsoft.com/office/drawing/2014/main" id="{F102FBC0-F069-C0A1-0B27-CF0220D7C443}"/>
                </a:ext>
              </a:extLst>
            </p:cNvPr>
            <p:cNvSpPr/>
            <p:nvPr/>
          </p:nvSpPr>
          <p:spPr>
            <a:xfrm flipH="1">
              <a:off x="2716" y="5283"/>
              <a:ext cx="1747" cy="1746"/>
            </a:xfrm>
            <a:prstGeom prst="donut">
              <a:avLst>
                <a:gd name="adj" fmla="val 15305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0" name=" 185">
              <a:extLst>
                <a:ext uri="{FF2B5EF4-FFF2-40B4-BE49-F238E27FC236}">
                  <a16:creationId xmlns:a16="http://schemas.microsoft.com/office/drawing/2014/main" id="{799918C1-F447-C25E-333E-490F6D2C110F}"/>
                </a:ext>
              </a:extLst>
            </p:cNvPr>
            <p:cNvSpPr/>
            <p:nvPr/>
          </p:nvSpPr>
          <p:spPr>
            <a:xfrm flipH="1">
              <a:off x="1891" y="6718"/>
              <a:ext cx="2559" cy="2558"/>
            </a:xfrm>
            <a:prstGeom prst="donut">
              <a:avLst>
                <a:gd name="adj" fmla="val 15305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1" name="椭圆 4">
              <a:extLst>
                <a:ext uri="{FF2B5EF4-FFF2-40B4-BE49-F238E27FC236}">
                  <a16:creationId xmlns:a16="http://schemas.microsoft.com/office/drawing/2014/main" id="{9F43B471-7B8A-20FA-6C96-19AFEFD5EF73}"/>
                </a:ext>
              </a:extLst>
            </p:cNvPr>
            <p:cNvSpPr/>
            <p:nvPr/>
          </p:nvSpPr>
          <p:spPr>
            <a:xfrm>
              <a:off x="3568" y="7559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2" name="椭圆 5">
              <a:extLst>
                <a:ext uri="{FF2B5EF4-FFF2-40B4-BE49-F238E27FC236}">
                  <a16:creationId xmlns:a16="http://schemas.microsoft.com/office/drawing/2014/main" id="{EBBFDECE-C52A-6EA0-6C9D-60453438EA44}"/>
                </a:ext>
              </a:extLst>
            </p:cNvPr>
            <p:cNvSpPr/>
            <p:nvPr/>
          </p:nvSpPr>
          <p:spPr>
            <a:xfrm>
              <a:off x="3612" y="7911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3" name="椭圆 6">
              <a:extLst>
                <a:ext uri="{FF2B5EF4-FFF2-40B4-BE49-F238E27FC236}">
                  <a16:creationId xmlns:a16="http://schemas.microsoft.com/office/drawing/2014/main" id="{7B1981B4-7EE3-6D0F-8EC9-29E2A96B851D}"/>
                </a:ext>
              </a:extLst>
            </p:cNvPr>
            <p:cNvSpPr/>
            <p:nvPr/>
          </p:nvSpPr>
          <p:spPr>
            <a:xfrm>
              <a:off x="3465" y="8276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4" name="椭圆 7">
              <a:extLst>
                <a:ext uri="{FF2B5EF4-FFF2-40B4-BE49-F238E27FC236}">
                  <a16:creationId xmlns:a16="http://schemas.microsoft.com/office/drawing/2014/main" id="{F9BB9911-021B-B319-C72E-BDC411530513}"/>
                </a:ext>
              </a:extLst>
            </p:cNvPr>
            <p:cNvSpPr/>
            <p:nvPr/>
          </p:nvSpPr>
          <p:spPr>
            <a:xfrm>
              <a:off x="3110" y="8508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5" name="椭圆 8">
              <a:extLst>
                <a:ext uri="{FF2B5EF4-FFF2-40B4-BE49-F238E27FC236}">
                  <a16:creationId xmlns:a16="http://schemas.microsoft.com/office/drawing/2014/main" id="{A393E5D2-885A-41C7-CDD0-DB1FE0ED8E5A}"/>
                </a:ext>
              </a:extLst>
            </p:cNvPr>
            <p:cNvSpPr/>
            <p:nvPr/>
          </p:nvSpPr>
          <p:spPr>
            <a:xfrm>
              <a:off x="3707" y="5867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6" name="等腰三角形 9">
              <a:extLst>
                <a:ext uri="{FF2B5EF4-FFF2-40B4-BE49-F238E27FC236}">
                  <a16:creationId xmlns:a16="http://schemas.microsoft.com/office/drawing/2014/main" id="{0F22E8F1-BED4-E3F8-8A7B-5061BAE1D9C3}"/>
                </a:ext>
              </a:extLst>
            </p:cNvPr>
            <p:cNvSpPr/>
            <p:nvPr/>
          </p:nvSpPr>
          <p:spPr>
            <a:xfrm rot="5580000">
              <a:off x="4284" y="5822"/>
              <a:ext cx="320" cy="798"/>
            </a:xfrm>
            <a:prstGeom prst="triangl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7" name="斜纹 12">
              <a:extLst>
                <a:ext uri="{FF2B5EF4-FFF2-40B4-BE49-F238E27FC236}">
                  <a16:creationId xmlns:a16="http://schemas.microsoft.com/office/drawing/2014/main" id="{E7137672-F7AF-9D96-EE70-ACD91C6C0373}"/>
                </a:ext>
              </a:extLst>
            </p:cNvPr>
            <p:cNvSpPr/>
            <p:nvPr/>
          </p:nvSpPr>
          <p:spPr>
            <a:xfrm rot="17340000">
              <a:off x="4729" y="6525"/>
              <a:ext cx="1150" cy="1150"/>
            </a:xfrm>
            <a:prstGeom prst="diagStrip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8" name="流程图: 过程 13">
              <a:extLst>
                <a:ext uri="{FF2B5EF4-FFF2-40B4-BE49-F238E27FC236}">
                  <a16:creationId xmlns:a16="http://schemas.microsoft.com/office/drawing/2014/main" id="{F2D0A6A9-DA88-4F45-5E72-6772C88519B4}"/>
                </a:ext>
              </a:extLst>
            </p:cNvPr>
            <p:cNvSpPr/>
            <p:nvPr/>
          </p:nvSpPr>
          <p:spPr>
            <a:xfrm rot="19920000">
              <a:off x="4167" y="7342"/>
              <a:ext cx="907" cy="146"/>
            </a:xfrm>
            <a:prstGeom prst="flowChartProcess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pic>
          <p:nvPicPr>
            <p:cNvPr id="29" name="图片 16" descr="3b3f2a0725f7ce4cbd826d923e3c8923">
              <a:extLst>
                <a:ext uri="{FF2B5EF4-FFF2-40B4-BE49-F238E27FC236}">
                  <a16:creationId xmlns:a16="http://schemas.microsoft.com/office/drawing/2014/main" id="{587D85B3-5BBB-7242-F36D-C73E42C3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720000">
              <a:off x="2967" y="6723"/>
              <a:ext cx="1116" cy="963"/>
            </a:xfrm>
            <a:prstGeom prst="rect">
              <a:avLst/>
            </a:prstGeom>
          </p:spPr>
        </p:pic>
        <p:sp>
          <p:nvSpPr>
            <p:cNvPr id="30" name="梯形 17">
              <a:extLst>
                <a:ext uri="{FF2B5EF4-FFF2-40B4-BE49-F238E27FC236}">
                  <a16:creationId xmlns:a16="http://schemas.microsoft.com/office/drawing/2014/main" id="{6FF2F4C4-A896-3CCF-5BB9-080FB12519C2}"/>
                </a:ext>
              </a:extLst>
            </p:cNvPr>
            <p:cNvSpPr/>
            <p:nvPr/>
          </p:nvSpPr>
          <p:spPr>
            <a:xfrm rot="20580000">
              <a:off x="2632" y="4346"/>
              <a:ext cx="1129" cy="1129"/>
            </a:xfrm>
            <a:prstGeom prst="trapezoid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1" name="空心弧 83">
              <a:extLst>
                <a:ext uri="{FF2B5EF4-FFF2-40B4-BE49-F238E27FC236}">
                  <a16:creationId xmlns:a16="http://schemas.microsoft.com/office/drawing/2014/main" id="{D590BFB5-ACE7-0B25-DF15-4C025F43FB8A}"/>
                </a:ext>
              </a:extLst>
            </p:cNvPr>
            <p:cNvSpPr/>
            <p:nvPr/>
          </p:nvSpPr>
          <p:spPr>
            <a:xfrm rot="7860000" flipH="1">
              <a:off x="2415" y="3573"/>
              <a:ext cx="976" cy="1872"/>
            </a:xfrm>
            <a:prstGeom prst="blockArc">
              <a:avLst>
                <a:gd name="adj1" fmla="val 12908321"/>
                <a:gd name="adj2" fmla="val 19049385"/>
                <a:gd name="adj3" fmla="val 9362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387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11">
        <p:blinds dir="vert"/>
      </p:transition>
    </mc:Choice>
    <mc:Fallback xmlns="">
      <p:transition spd="slow" advTm="391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349FA801-B02A-42F4-A108-C26AA53FB673}"/>
              </a:ext>
            </a:extLst>
          </p:cNvPr>
          <p:cNvSpPr/>
          <p:nvPr/>
        </p:nvSpPr>
        <p:spPr>
          <a:xfrm rot="16200000">
            <a:off x="9291839" y="-520855"/>
            <a:ext cx="1268963" cy="45313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478108" y="1317448"/>
            <a:ext cx="41886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Sơ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đồ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UseCase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Arial" pitchFamily="34" charset="0"/>
            </a:endParaRPr>
          </a:p>
        </p:txBody>
      </p:sp>
      <p:grpSp>
        <p:nvGrpSpPr>
          <p:cNvPr id="7" name="组合 2">
            <a:extLst>
              <a:ext uri="{FF2B5EF4-FFF2-40B4-BE49-F238E27FC236}">
                <a16:creationId xmlns:a16="http://schemas.microsoft.com/office/drawing/2014/main" id="{87316D40-C3D3-3385-BE0B-1F691BF41732}"/>
              </a:ext>
            </a:extLst>
          </p:cNvPr>
          <p:cNvGrpSpPr/>
          <p:nvPr/>
        </p:nvGrpSpPr>
        <p:grpSpPr>
          <a:xfrm>
            <a:off x="7808964" y="2196749"/>
            <a:ext cx="4649152" cy="2993073"/>
            <a:chOff x="801370" y="1605280"/>
            <a:chExt cx="4649152" cy="2993073"/>
          </a:xfrm>
        </p:grpSpPr>
        <p:pic>
          <p:nvPicPr>
            <p:cNvPr id="8" name="图片 13" descr="d656ed434b3a473a7568a2774b2a1290">
              <a:extLst>
                <a:ext uri="{FF2B5EF4-FFF2-40B4-BE49-F238E27FC236}">
                  <a16:creationId xmlns:a16="http://schemas.microsoft.com/office/drawing/2014/main" id="{03C59AFE-EBF7-B497-8347-7038DAC5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4211"/>
            <a:stretch>
              <a:fillRect/>
            </a:stretch>
          </p:blipFill>
          <p:spPr>
            <a:xfrm rot="7620000">
              <a:off x="603885" y="3041650"/>
              <a:ext cx="1344930" cy="889635"/>
            </a:xfrm>
            <a:prstGeom prst="rect">
              <a:avLst/>
            </a:prstGeom>
          </p:spPr>
        </p:pic>
        <p:pic>
          <p:nvPicPr>
            <p:cNvPr id="9" name="图片 41" descr="7a7706bf7d0b0810d2d45513f6c30420">
              <a:extLst>
                <a:ext uri="{FF2B5EF4-FFF2-40B4-BE49-F238E27FC236}">
                  <a16:creationId xmlns:a16="http://schemas.microsoft.com/office/drawing/2014/main" id="{8B848AF0-37A8-7C60-A022-1E883006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8580"/>
            <a:stretch>
              <a:fillRect/>
            </a:stretch>
          </p:blipFill>
          <p:spPr>
            <a:xfrm rot="9180000">
              <a:off x="886460" y="1605280"/>
              <a:ext cx="2862580" cy="1471930"/>
            </a:xfrm>
            <a:prstGeom prst="rect">
              <a:avLst/>
            </a:prstGeom>
          </p:spPr>
        </p:pic>
        <p:pic>
          <p:nvPicPr>
            <p:cNvPr id="10" name="图片 42" descr="d656ed434b3a473a7568a2774b2a1290">
              <a:extLst>
                <a:ext uri="{FF2B5EF4-FFF2-40B4-BE49-F238E27FC236}">
                  <a16:creationId xmlns:a16="http://schemas.microsoft.com/office/drawing/2014/main" id="{AEAE6A59-41BF-72D9-0803-264DE30B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4211"/>
            <a:stretch>
              <a:fillRect/>
            </a:stretch>
          </p:blipFill>
          <p:spPr>
            <a:xfrm rot="15660000">
              <a:off x="4271010" y="3418840"/>
              <a:ext cx="1344930" cy="1014095"/>
            </a:xfrm>
            <a:prstGeom prst="rect">
              <a:avLst/>
            </a:prstGeom>
          </p:spPr>
        </p:pic>
        <p:pic>
          <p:nvPicPr>
            <p:cNvPr id="12" name="图片 40" descr="a99ff9d325fc5f847c29f689835e4019">
              <a:extLst>
                <a:ext uri="{FF2B5EF4-FFF2-40B4-BE49-F238E27FC236}">
                  <a16:creationId xmlns:a16="http://schemas.microsoft.com/office/drawing/2014/main" id="{2C3A9334-628E-7978-1926-D8679CE9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320000">
              <a:off x="3760470" y="2569845"/>
              <a:ext cx="1574165" cy="1574165"/>
            </a:xfrm>
            <a:prstGeom prst="rect">
              <a:avLst/>
            </a:prstGeom>
          </p:spPr>
        </p:pic>
        <p:pic>
          <p:nvPicPr>
            <p:cNvPr id="14" name="图片 43" descr="a99ff9d325fc5f847c29f689835e4019">
              <a:extLst>
                <a:ext uri="{FF2B5EF4-FFF2-40B4-BE49-F238E27FC236}">
                  <a16:creationId xmlns:a16="http://schemas.microsoft.com/office/drawing/2014/main" id="{F34988D4-32FA-5BEA-F624-823231BE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7140000">
              <a:off x="801370" y="1965325"/>
              <a:ext cx="1574165" cy="157416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1EAFA-DD9A-9A47-FD9D-ADBDC4D37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5" y="576555"/>
            <a:ext cx="8071072" cy="5693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组合 24">
            <a:extLst>
              <a:ext uri="{FF2B5EF4-FFF2-40B4-BE49-F238E27FC236}">
                <a16:creationId xmlns:a16="http://schemas.microsoft.com/office/drawing/2014/main" id="{92EBD535-2D42-D3CA-D4AF-D2E68642E8B2}"/>
              </a:ext>
            </a:extLst>
          </p:cNvPr>
          <p:cNvGrpSpPr/>
          <p:nvPr/>
        </p:nvGrpSpPr>
        <p:grpSpPr>
          <a:xfrm flipH="1">
            <a:off x="8124198" y="2254225"/>
            <a:ext cx="2876152" cy="4319270"/>
            <a:chOff x="7528" y="-277"/>
            <a:chExt cx="4458" cy="6802"/>
          </a:xfrm>
        </p:grpSpPr>
        <p:sp>
          <p:nvSpPr>
            <p:cNvPr id="18" name="空心弧 4">
              <a:extLst>
                <a:ext uri="{FF2B5EF4-FFF2-40B4-BE49-F238E27FC236}">
                  <a16:creationId xmlns:a16="http://schemas.microsoft.com/office/drawing/2014/main" id="{2872094F-6790-7253-3108-9A91491D0AA4}"/>
                </a:ext>
              </a:extLst>
            </p:cNvPr>
            <p:cNvSpPr/>
            <p:nvPr/>
          </p:nvSpPr>
          <p:spPr>
            <a:xfrm rot="11520000">
              <a:off x="7846" y="1518"/>
              <a:ext cx="2448" cy="2448"/>
            </a:xfrm>
            <a:prstGeom prst="blockArc">
              <a:avLst>
                <a:gd name="adj1" fmla="val 13808949"/>
                <a:gd name="adj2" fmla="val 17138918"/>
                <a:gd name="adj3" fmla="val 11540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9" name="空心弧 5">
              <a:extLst>
                <a:ext uri="{FF2B5EF4-FFF2-40B4-BE49-F238E27FC236}">
                  <a16:creationId xmlns:a16="http://schemas.microsoft.com/office/drawing/2014/main" id="{BE490730-2608-5BC1-D86D-7A5592927283}"/>
                </a:ext>
              </a:extLst>
            </p:cNvPr>
            <p:cNvSpPr/>
            <p:nvPr/>
          </p:nvSpPr>
          <p:spPr>
            <a:xfrm rot="19680000">
              <a:off x="7665" y="2274"/>
              <a:ext cx="2448" cy="2448"/>
            </a:xfrm>
            <a:prstGeom prst="blockArc">
              <a:avLst>
                <a:gd name="adj1" fmla="val 18526995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0" name="空心弧 7">
              <a:extLst>
                <a:ext uri="{FF2B5EF4-FFF2-40B4-BE49-F238E27FC236}">
                  <a16:creationId xmlns:a16="http://schemas.microsoft.com/office/drawing/2014/main" id="{F0F2A62A-3518-619B-141B-EC35A06D9B39}"/>
                </a:ext>
              </a:extLst>
            </p:cNvPr>
            <p:cNvSpPr/>
            <p:nvPr/>
          </p:nvSpPr>
          <p:spPr>
            <a:xfrm rot="14760000">
              <a:off x="7594" y="194"/>
              <a:ext cx="2448" cy="2448"/>
            </a:xfrm>
            <a:prstGeom prst="blockArc">
              <a:avLst>
                <a:gd name="adj1" fmla="val 10800000"/>
                <a:gd name="adj2" fmla="val 16087532"/>
                <a:gd name="adj3" fmla="val 1059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1" name="空心弧 8">
              <a:extLst>
                <a:ext uri="{FF2B5EF4-FFF2-40B4-BE49-F238E27FC236}">
                  <a16:creationId xmlns:a16="http://schemas.microsoft.com/office/drawing/2014/main" id="{77AD669E-8E5B-E9B0-0EA2-18269B31710A}"/>
                </a:ext>
              </a:extLst>
            </p:cNvPr>
            <p:cNvSpPr/>
            <p:nvPr/>
          </p:nvSpPr>
          <p:spPr>
            <a:xfrm rot="14400000">
              <a:off x="9039" y="3958"/>
              <a:ext cx="2448" cy="2311"/>
            </a:xfrm>
            <a:prstGeom prst="blockArc">
              <a:avLst>
                <a:gd name="adj1" fmla="val 16864732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22" name="空心弧 10">
              <a:extLst>
                <a:ext uri="{FF2B5EF4-FFF2-40B4-BE49-F238E27FC236}">
                  <a16:creationId xmlns:a16="http://schemas.microsoft.com/office/drawing/2014/main" id="{9491034A-E3E9-C13C-7E12-6855044515C6}"/>
                </a:ext>
              </a:extLst>
            </p:cNvPr>
            <p:cNvSpPr/>
            <p:nvPr/>
          </p:nvSpPr>
          <p:spPr>
            <a:xfrm rot="7140000">
              <a:off x="7529" y="2247"/>
              <a:ext cx="2448" cy="2101"/>
            </a:xfrm>
            <a:prstGeom prst="blockArc">
              <a:avLst>
                <a:gd name="adj1" fmla="val 13361380"/>
                <a:gd name="adj2" fmla="val 16341974"/>
                <a:gd name="adj3" fmla="val 13907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3" name="空心弧 13">
              <a:extLst>
                <a:ext uri="{FF2B5EF4-FFF2-40B4-BE49-F238E27FC236}">
                  <a16:creationId xmlns:a16="http://schemas.microsoft.com/office/drawing/2014/main" id="{FFABE3FD-AC9A-F2F1-B9AB-E691A57513BA}"/>
                </a:ext>
              </a:extLst>
            </p:cNvPr>
            <p:cNvSpPr/>
            <p:nvPr/>
          </p:nvSpPr>
          <p:spPr>
            <a:xfrm rot="4620000" flipH="1">
              <a:off x="7529" y="1622"/>
              <a:ext cx="2448" cy="2448"/>
            </a:xfrm>
            <a:prstGeom prst="blockArc">
              <a:avLst>
                <a:gd name="adj1" fmla="val 16298574"/>
                <a:gd name="adj2" fmla="val 18638725"/>
                <a:gd name="adj3" fmla="val 1003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24" name="空心弧 14">
              <a:extLst>
                <a:ext uri="{FF2B5EF4-FFF2-40B4-BE49-F238E27FC236}">
                  <a16:creationId xmlns:a16="http://schemas.microsoft.com/office/drawing/2014/main" id="{A1047BA2-968D-32F0-6B64-E2DD2857C7BA}"/>
                </a:ext>
              </a:extLst>
            </p:cNvPr>
            <p:cNvSpPr/>
            <p:nvPr/>
          </p:nvSpPr>
          <p:spPr>
            <a:xfrm rot="13440000">
              <a:off x="9538" y="3548"/>
              <a:ext cx="2448" cy="2398"/>
            </a:xfrm>
            <a:prstGeom prst="blockArc">
              <a:avLst>
                <a:gd name="adj1" fmla="val 17066041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25" name="空心弧 18">
              <a:extLst>
                <a:ext uri="{FF2B5EF4-FFF2-40B4-BE49-F238E27FC236}">
                  <a16:creationId xmlns:a16="http://schemas.microsoft.com/office/drawing/2014/main" id="{A6EB1F45-809A-DBFE-B2F4-D64272B6A2CD}"/>
                </a:ext>
              </a:extLst>
            </p:cNvPr>
            <p:cNvSpPr/>
            <p:nvPr/>
          </p:nvSpPr>
          <p:spPr>
            <a:xfrm rot="18420000">
              <a:off x="8170" y="3413"/>
              <a:ext cx="1165" cy="1507"/>
            </a:xfrm>
            <a:prstGeom prst="blockArc">
              <a:avLst>
                <a:gd name="adj1" fmla="val 13339536"/>
                <a:gd name="adj2" fmla="val 19586312"/>
                <a:gd name="adj3" fmla="val 2322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6" name="空心弧 16">
              <a:extLst>
                <a:ext uri="{FF2B5EF4-FFF2-40B4-BE49-F238E27FC236}">
                  <a16:creationId xmlns:a16="http://schemas.microsoft.com/office/drawing/2014/main" id="{F2EF6E19-A1AB-9815-B5BC-CA9F1AA6B76A}"/>
                </a:ext>
              </a:extLst>
            </p:cNvPr>
            <p:cNvSpPr/>
            <p:nvPr/>
          </p:nvSpPr>
          <p:spPr>
            <a:xfrm rot="15900000">
              <a:off x="7542" y="4283"/>
              <a:ext cx="2448" cy="2036"/>
            </a:xfrm>
            <a:prstGeom prst="blockArc">
              <a:avLst>
                <a:gd name="adj1" fmla="val 16377017"/>
                <a:gd name="adj2" fmla="val 21228062"/>
                <a:gd name="adj3" fmla="val 12709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27" name="空心弧 17">
              <a:extLst>
                <a:ext uri="{FF2B5EF4-FFF2-40B4-BE49-F238E27FC236}">
                  <a16:creationId xmlns:a16="http://schemas.microsoft.com/office/drawing/2014/main" id="{E59E0157-005E-6F50-E901-E7E440F400D3}"/>
                </a:ext>
              </a:extLst>
            </p:cNvPr>
            <p:cNvSpPr/>
            <p:nvPr/>
          </p:nvSpPr>
          <p:spPr>
            <a:xfrm rot="14340000">
              <a:off x="8307" y="4028"/>
              <a:ext cx="2448" cy="2036"/>
            </a:xfrm>
            <a:prstGeom prst="blockArc">
              <a:avLst>
                <a:gd name="adj1" fmla="val 16898732"/>
                <a:gd name="adj2" fmla="val 20738413"/>
                <a:gd name="adj3" fmla="val 12820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28" name="空心弧 19">
              <a:extLst>
                <a:ext uri="{FF2B5EF4-FFF2-40B4-BE49-F238E27FC236}">
                  <a16:creationId xmlns:a16="http://schemas.microsoft.com/office/drawing/2014/main" id="{E53063D0-69AE-A115-2A32-634EFFBE2B56}"/>
                </a:ext>
              </a:extLst>
            </p:cNvPr>
            <p:cNvSpPr/>
            <p:nvPr/>
          </p:nvSpPr>
          <p:spPr>
            <a:xfrm rot="17820000">
              <a:off x="7528" y="1622"/>
              <a:ext cx="2448" cy="2448"/>
            </a:xfrm>
            <a:prstGeom prst="blockArc">
              <a:avLst>
                <a:gd name="adj1" fmla="val 10765340"/>
                <a:gd name="adj2" fmla="val 12368498"/>
                <a:gd name="adj3" fmla="val 94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9" name="空心弧 6">
              <a:extLst>
                <a:ext uri="{FF2B5EF4-FFF2-40B4-BE49-F238E27FC236}">
                  <a16:creationId xmlns:a16="http://schemas.microsoft.com/office/drawing/2014/main" id="{6D4E9017-6A78-403B-8A0A-3FECE655B912}"/>
                </a:ext>
              </a:extLst>
            </p:cNvPr>
            <p:cNvSpPr/>
            <p:nvPr/>
          </p:nvSpPr>
          <p:spPr>
            <a:xfrm rot="7560000">
              <a:off x="7846" y="2098"/>
              <a:ext cx="2448" cy="2448"/>
            </a:xfrm>
            <a:prstGeom prst="blockArc">
              <a:avLst>
                <a:gd name="adj1" fmla="val 16457308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0" name="空心弧 2">
              <a:extLst>
                <a:ext uri="{FF2B5EF4-FFF2-40B4-BE49-F238E27FC236}">
                  <a16:creationId xmlns:a16="http://schemas.microsoft.com/office/drawing/2014/main" id="{3CA8FBC2-1C01-124F-1CFD-D1342E9276E0}"/>
                </a:ext>
              </a:extLst>
            </p:cNvPr>
            <p:cNvSpPr/>
            <p:nvPr/>
          </p:nvSpPr>
          <p:spPr>
            <a:xfrm rot="9360000">
              <a:off x="9441" y="1041"/>
              <a:ext cx="2448" cy="2448"/>
            </a:xfrm>
            <a:prstGeom prst="blockArc">
              <a:avLst>
                <a:gd name="adj1" fmla="val 17789954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31" name="空心弧 20">
              <a:extLst>
                <a:ext uri="{FF2B5EF4-FFF2-40B4-BE49-F238E27FC236}">
                  <a16:creationId xmlns:a16="http://schemas.microsoft.com/office/drawing/2014/main" id="{D1C57ED2-DF5D-DFDD-6194-B49E6F1216F3}"/>
                </a:ext>
              </a:extLst>
            </p:cNvPr>
            <p:cNvSpPr/>
            <p:nvPr/>
          </p:nvSpPr>
          <p:spPr>
            <a:xfrm rot="6540000">
              <a:off x="8170" y="2273"/>
              <a:ext cx="2448" cy="2448"/>
            </a:xfrm>
            <a:prstGeom prst="blockArc">
              <a:avLst>
                <a:gd name="adj1" fmla="val 10765340"/>
                <a:gd name="adj2" fmla="val 14336466"/>
                <a:gd name="adj3" fmla="val 12476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2" name="空心弧 22">
              <a:extLst>
                <a:ext uri="{FF2B5EF4-FFF2-40B4-BE49-F238E27FC236}">
                  <a16:creationId xmlns:a16="http://schemas.microsoft.com/office/drawing/2014/main" id="{D4E3A0D6-F393-FDE5-6508-F76EA333FF52}"/>
                </a:ext>
              </a:extLst>
            </p:cNvPr>
            <p:cNvSpPr/>
            <p:nvPr/>
          </p:nvSpPr>
          <p:spPr>
            <a:xfrm rot="6300000">
              <a:off x="7725" y="2785"/>
              <a:ext cx="2448" cy="2101"/>
            </a:xfrm>
            <a:prstGeom prst="blockArc">
              <a:avLst>
                <a:gd name="adj1" fmla="val 13361380"/>
                <a:gd name="adj2" fmla="val 16341974"/>
                <a:gd name="adj3" fmla="val 13907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3" name="空心弧 23">
              <a:extLst>
                <a:ext uri="{FF2B5EF4-FFF2-40B4-BE49-F238E27FC236}">
                  <a16:creationId xmlns:a16="http://schemas.microsoft.com/office/drawing/2014/main" id="{5DBC0CE0-0161-07AD-0677-F8308E797AC2}"/>
                </a:ext>
              </a:extLst>
            </p:cNvPr>
            <p:cNvSpPr/>
            <p:nvPr/>
          </p:nvSpPr>
          <p:spPr>
            <a:xfrm rot="15660000">
              <a:off x="8204" y="-277"/>
              <a:ext cx="2448" cy="2448"/>
            </a:xfrm>
            <a:prstGeom prst="blockArc">
              <a:avLst>
                <a:gd name="adj1" fmla="val 11135541"/>
                <a:gd name="adj2" fmla="val 15734204"/>
                <a:gd name="adj3" fmla="val 11475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329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11">
        <p:blinds dir="vert"/>
      </p:transition>
    </mc:Choice>
    <mc:Fallback xmlns="">
      <p:transition spd="slow" advTm="391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349FA801-B02A-42F4-A108-C26AA53FB673}"/>
              </a:ext>
            </a:extLst>
          </p:cNvPr>
          <p:cNvSpPr/>
          <p:nvPr/>
        </p:nvSpPr>
        <p:spPr>
          <a:xfrm rot="16200000">
            <a:off x="9291839" y="-520855"/>
            <a:ext cx="1268963" cy="45313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208541" y="1349104"/>
            <a:ext cx="41886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Sơ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đồ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UseCase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Arial" pitchFamily="34" charset="0"/>
            </a:endParaRPr>
          </a:p>
        </p:txBody>
      </p:sp>
      <p:grpSp>
        <p:nvGrpSpPr>
          <p:cNvPr id="7" name="组合 2">
            <a:extLst>
              <a:ext uri="{FF2B5EF4-FFF2-40B4-BE49-F238E27FC236}">
                <a16:creationId xmlns:a16="http://schemas.microsoft.com/office/drawing/2014/main" id="{87316D40-C3D3-3385-BE0B-1F691BF41732}"/>
              </a:ext>
            </a:extLst>
          </p:cNvPr>
          <p:cNvGrpSpPr/>
          <p:nvPr/>
        </p:nvGrpSpPr>
        <p:grpSpPr>
          <a:xfrm>
            <a:off x="7884177" y="2519919"/>
            <a:ext cx="4649152" cy="2993073"/>
            <a:chOff x="801370" y="1605280"/>
            <a:chExt cx="4649152" cy="2993073"/>
          </a:xfrm>
        </p:grpSpPr>
        <p:pic>
          <p:nvPicPr>
            <p:cNvPr id="8" name="图片 13" descr="d656ed434b3a473a7568a2774b2a1290">
              <a:extLst>
                <a:ext uri="{FF2B5EF4-FFF2-40B4-BE49-F238E27FC236}">
                  <a16:creationId xmlns:a16="http://schemas.microsoft.com/office/drawing/2014/main" id="{03C59AFE-EBF7-B497-8347-7038DAC5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4211"/>
            <a:stretch>
              <a:fillRect/>
            </a:stretch>
          </p:blipFill>
          <p:spPr>
            <a:xfrm rot="7620000">
              <a:off x="603885" y="3041650"/>
              <a:ext cx="1344930" cy="889635"/>
            </a:xfrm>
            <a:prstGeom prst="rect">
              <a:avLst/>
            </a:prstGeom>
          </p:spPr>
        </p:pic>
        <p:pic>
          <p:nvPicPr>
            <p:cNvPr id="9" name="图片 41" descr="7a7706bf7d0b0810d2d45513f6c30420">
              <a:extLst>
                <a:ext uri="{FF2B5EF4-FFF2-40B4-BE49-F238E27FC236}">
                  <a16:creationId xmlns:a16="http://schemas.microsoft.com/office/drawing/2014/main" id="{8B848AF0-37A8-7C60-A022-1E883006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8580"/>
            <a:stretch>
              <a:fillRect/>
            </a:stretch>
          </p:blipFill>
          <p:spPr>
            <a:xfrm rot="9180000">
              <a:off x="886460" y="1605280"/>
              <a:ext cx="2862580" cy="1471930"/>
            </a:xfrm>
            <a:prstGeom prst="rect">
              <a:avLst/>
            </a:prstGeom>
          </p:spPr>
        </p:pic>
        <p:pic>
          <p:nvPicPr>
            <p:cNvPr id="10" name="图片 42" descr="d656ed434b3a473a7568a2774b2a1290">
              <a:extLst>
                <a:ext uri="{FF2B5EF4-FFF2-40B4-BE49-F238E27FC236}">
                  <a16:creationId xmlns:a16="http://schemas.microsoft.com/office/drawing/2014/main" id="{AEAE6A59-41BF-72D9-0803-264DE30B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4211"/>
            <a:stretch>
              <a:fillRect/>
            </a:stretch>
          </p:blipFill>
          <p:spPr>
            <a:xfrm rot="15660000">
              <a:off x="4271010" y="3418840"/>
              <a:ext cx="1344930" cy="1014095"/>
            </a:xfrm>
            <a:prstGeom prst="rect">
              <a:avLst/>
            </a:prstGeom>
          </p:spPr>
        </p:pic>
        <p:pic>
          <p:nvPicPr>
            <p:cNvPr id="12" name="图片 40" descr="a99ff9d325fc5f847c29f689835e4019">
              <a:extLst>
                <a:ext uri="{FF2B5EF4-FFF2-40B4-BE49-F238E27FC236}">
                  <a16:creationId xmlns:a16="http://schemas.microsoft.com/office/drawing/2014/main" id="{2C3A9334-628E-7978-1926-D8679CE9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320000">
              <a:off x="3760470" y="2569845"/>
              <a:ext cx="1574165" cy="1574165"/>
            </a:xfrm>
            <a:prstGeom prst="rect">
              <a:avLst/>
            </a:prstGeom>
          </p:spPr>
        </p:pic>
        <p:pic>
          <p:nvPicPr>
            <p:cNvPr id="14" name="图片 43" descr="a99ff9d325fc5f847c29f689835e4019">
              <a:extLst>
                <a:ext uri="{FF2B5EF4-FFF2-40B4-BE49-F238E27FC236}">
                  <a16:creationId xmlns:a16="http://schemas.microsoft.com/office/drawing/2014/main" id="{F34988D4-32FA-5BEA-F624-823231BE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7140000">
              <a:off x="801370" y="1965325"/>
              <a:ext cx="1574165" cy="157416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B803DA-263E-9D29-B733-94D7F697D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5" y="1110342"/>
            <a:ext cx="7123719" cy="4665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26" descr="614e15294710054780afa4820ea2ff7c">
            <a:extLst>
              <a:ext uri="{FF2B5EF4-FFF2-40B4-BE49-F238E27FC236}">
                <a16:creationId xmlns:a16="http://schemas.microsoft.com/office/drawing/2014/main" id="{C0B03202-8C3C-1547-DBAD-E1BB3372F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1279" y="2744518"/>
            <a:ext cx="3599815" cy="34563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6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11">
        <p:blinds dir="vert"/>
      </p:transition>
    </mc:Choice>
    <mc:Fallback xmlns="">
      <p:transition spd="slow" advTm="391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349FA801-B02A-42F4-A108-C26AA53FB673}"/>
              </a:ext>
            </a:extLst>
          </p:cNvPr>
          <p:cNvSpPr/>
          <p:nvPr/>
        </p:nvSpPr>
        <p:spPr>
          <a:xfrm rot="16200000">
            <a:off x="9361819" y="-590834"/>
            <a:ext cx="1129004" cy="45313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671259" y="1236642"/>
            <a:ext cx="501733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Sơ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đồ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vi-VN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phân </a:t>
            </a:r>
            <a:r>
              <a:rPr kumimoji="0" lang="vi-VN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rã </a:t>
            </a:r>
            <a:endParaRPr kumimoji="0" lang="en-US" altLang="ko-KR" sz="24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chức </a:t>
            </a:r>
            <a:r>
              <a:rPr kumimoji="0" lang="vi-VN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fortaa"/>
                <a:ea typeface="宋体" panose="02010600030101010101" pitchFamily="2" charset="-122"/>
                <a:cs typeface="Arial" pitchFamily="34" charset="0"/>
              </a:rPr>
              <a:t>năng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fortaa"/>
              <a:cs typeface="Arial" pitchFamily="34" charset="0"/>
            </a:endParaRPr>
          </a:p>
        </p:txBody>
      </p:sp>
      <p:pic>
        <p:nvPicPr>
          <p:cNvPr id="16" name="图片 26" descr="614e15294710054780afa4820ea2ff7c">
            <a:extLst>
              <a:ext uri="{FF2B5EF4-FFF2-40B4-BE49-F238E27FC236}">
                <a16:creationId xmlns:a16="http://schemas.microsoft.com/office/drawing/2014/main" id="{C0B03202-8C3C-1547-DBAD-E1BB3372F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185" y="1171546"/>
            <a:ext cx="3599815" cy="3456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3AEBE7-94DC-1135-17D6-6CBB007B2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47" y="785132"/>
            <a:ext cx="8389303" cy="4962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17" descr="a99ff9d325fc5f847c29f689835e4019">
            <a:extLst>
              <a:ext uri="{FF2B5EF4-FFF2-40B4-BE49-F238E27FC236}">
                <a16:creationId xmlns:a16="http://schemas.microsoft.com/office/drawing/2014/main" id="{969CD664-CF8E-35B4-E224-A5C643FCF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9139" y="3456039"/>
            <a:ext cx="2681605" cy="2681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134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11">
        <p:blinds dir="vert"/>
      </p:transition>
    </mc:Choice>
    <mc:Fallback xmlns="">
      <p:transition spd="slow" advTm="391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98768" y="2503869"/>
            <a:ext cx="3349064" cy="3497680"/>
            <a:chOff x="5435" y="1852"/>
            <a:chExt cx="6156" cy="6428"/>
          </a:xfrm>
        </p:grpSpPr>
        <p:sp>
          <p:nvSpPr>
            <p:cNvPr id="20" name="椭圆 19"/>
            <p:cNvSpPr/>
            <p:nvPr/>
          </p:nvSpPr>
          <p:spPr>
            <a:xfrm>
              <a:off x="7754" y="2374"/>
              <a:ext cx="1585" cy="15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Comfortaa" panose="00000500000000000000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9534" y="4236"/>
              <a:ext cx="1585" cy="15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Comfortaa" panose="00000500000000000000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7689" y="6188"/>
              <a:ext cx="1585" cy="15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Comfortaa" panose="00000500000000000000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889" y="4341"/>
              <a:ext cx="1585" cy="15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Comfortaa" panose="00000500000000000000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435" y="1852"/>
              <a:ext cx="6156" cy="6428"/>
              <a:chOff x="6168" y="2852"/>
              <a:chExt cx="5423" cy="5428"/>
            </a:xfrm>
          </p:grpSpPr>
          <p:sp>
            <p:nvSpPr>
              <p:cNvPr id="290" name=" 290"/>
              <p:cNvSpPr/>
              <p:nvPr/>
            </p:nvSpPr>
            <p:spPr>
              <a:xfrm>
                <a:off x="8139" y="2852"/>
                <a:ext cx="1427" cy="2653"/>
              </a:xfrm>
              <a:custGeom>
                <a:avLst/>
                <a:gdLst/>
                <a:ahLst/>
                <a:cxnLst/>
                <a:rect l="l" t="t" r="r" b="b"/>
                <a:pathLst>
                  <a:path w="559792" h="955625">
                    <a:moveTo>
                      <a:pt x="279896" y="194422"/>
                    </a:moveTo>
                    <a:cubicBezTo>
                      <a:pt x="168660" y="194422"/>
                      <a:pt x="78485" y="284596"/>
                      <a:pt x="78485" y="395833"/>
                    </a:cubicBezTo>
                    <a:cubicBezTo>
                      <a:pt x="78485" y="507069"/>
                      <a:pt x="168660" y="597244"/>
                      <a:pt x="279896" y="597244"/>
                    </a:cubicBezTo>
                    <a:cubicBezTo>
                      <a:pt x="391133" y="597244"/>
                      <a:pt x="481307" y="507069"/>
                      <a:pt x="481307" y="395833"/>
                    </a:cubicBezTo>
                    <a:cubicBezTo>
                      <a:pt x="481307" y="284596"/>
                      <a:pt x="391133" y="194422"/>
                      <a:pt x="279896" y="194422"/>
                    </a:cubicBezTo>
                    <a:close/>
                    <a:moveTo>
                      <a:pt x="279896" y="0"/>
                    </a:moveTo>
                    <a:cubicBezTo>
                      <a:pt x="381198" y="-1"/>
                      <a:pt x="482501" y="38646"/>
                      <a:pt x="559792" y="115937"/>
                    </a:cubicBezTo>
                    <a:cubicBezTo>
                      <a:pt x="714375" y="270519"/>
                      <a:pt x="714375" y="521146"/>
                      <a:pt x="559792" y="675729"/>
                    </a:cubicBezTo>
                    <a:lnTo>
                      <a:pt x="279896" y="955625"/>
                    </a:lnTo>
                    <a:lnTo>
                      <a:pt x="0" y="675729"/>
                    </a:lnTo>
                    <a:cubicBezTo>
                      <a:pt x="-154583" y="521146"/>
                      <a:pt x="-154583" y="270519"/>
                      <a:pt x="0" y="115937"/>
                    </a:cubicBezTo>
                    <a:cubicBezTo>
                      <a:pt x="77291" y="38646"/>
                      <a:pt x="178594" y="-1"/>
                      <a:pt x="279896" y="0"/>
                    </a:cubicBezTo>
                    <a:close/>
                  </a:path>
                </a:pathLst>
              </a:custGeom>
              <a:solidFill>
                <a:srgbClr val="F3FFFF"/>
              </a:solidFill>
              <a:ln w="127000" cmpd="sng">
                <a:solidFill>
                  <a:srgbClr val="6666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2" name=" 290"/>
              <p:cNvSpPr/>
              <p:nvPr/>
            </p:nvSpPr>
            <p:spPr>
              <a:xfrm rot="5400000">
                <a:off x="9551" y="4239"/>
                <a:ext cx="1427" cy="2653"/>
              </a:xfrm>
              <a:custGeom>
                <a:avLst/>
                <a:gdLst/>
                <a:ahLst/>
                <a:cxnLst/>
                <a:rect l="l" t="t" r="r" b="b"/>
                <a:pathLst>
                  <a:path w="559792" h="955625">
                    <a:moveTo>
                      <a:pt x="279896" y="194422"/>
                    </a:moveTo>
                    <a:cubicBezTo>
                      <a:pt x="168660" y="194422"/>
                      <a:pt x="78485" y="284596"/>
                      <a:pt x="78485" y="395833"/>
                    </a:cubicBezTo>
                    <a:cubicBezTo>
                      <a:pt x="78485" y="507069"/>
                      <a:pt x="168660" y="597244"/>
                      <a:pt x="279896" y="597244"/>
                    </a:cubicBezTo>
                    <a:cubicBezTo>
                      <a:pt x="391133" y="597244"/>
                      <a:pt x="481307" y="507069"/>
                      <a:pt x="481307" y="395833"/>
                    </a:cubicBezTo>
                    <a:cubicBezTo>
                      <a:pt x="481307" y="284596"/>
                      <a:pt x="391133" y="194422"/>
                      <a:pt x="279896" y="194422"/>
                    </a:cubicBezTo>
                    <a:close/>
                    <a:moveTo>
                      <a:pt x="279896" y="0"/>
                    </a:moveTo>
                    <a:cubicBezTo>
                      <a:pt x="381198" y="-1"/>
                      <a:pt x="482501" y="38646"/>
                      <a:pt x="559792" y="115937"/>
                    </a:cubicBezTo>
                    <a:cubicBezTo>
                      <a:pt x="714375" y="270519"/>
                      <a:pt x="714375" y="521146"/>
                      <a:pt x="559792" y="675729"/>
                    </a:cubicBezTo>
                    <a:lnTo>
                      <a:pt x="279896" y="955625"/>
                    </a:lnTo>
                    <a:lnTo>
                      <a:pt x="0" y="675729"/>
                    </a:lnTo>
                    <a:cubicBezTo>
                      <a:pt x="-154583" y="521146"/>
                      <a:pt x="-154583" y="270519"/>
                      <a:pt x="0" y="115937"/>
                    </a:cubicBezTo>
                    <a:cubicBezTo>
                      <a:pt x="77291" y="38646"/>
                      <a:pt x="178594" y="-1"/>
                      <a:pt x="27989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0" cmpd="sng">
                <a:solidFill>
                  <a:srgbClr val="DFE96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10" name=" 290"/>
              <p:cNvSpPr/>
              <p:nvPr/>
            </p:nvSpPr>
            <p:spPr>
              <a:xfrm rot="16200000" flipH="1">
                <a:off x="6781" y="4245"/>
                <a:ext cx="1427" cy="2653"/>
              </a:xfrm>
              <a:custGeom>
                <a:avLst/>
                <a:gdLst/>
                <a:ahLst/>
                <a:cxnLst/>
                <a:rect l="l" t="t" r="r" b="b"/>
                <a:pathLst>
                  <a:path w="559792" h="955625">
                    <a:moveTo>
                      <a:pt x="279896" y="194422"/>
                    </a:moveTo>
                    <a:cubicBezTo>
                      <a:pt x="168660" y="194422"/>
                      <a:pt x="78485" y="284596"/>
                      <a:pt x="78485" y="395833"/>
                    </a:cubicBezTo>
                    <a:cubicBezTo>
                      <a:pt x="78485" y="507069"/>
                      <a:pt x="168660" y="597244"/>
                      <a:pt x="279896" y="597244"/>
                    </a:cubicBezTo>
                    <a:cubicBezTo>
                      <a:pt x="391133" y="597244"/>
                      <a:pt x="481307" y="507069"/>
                      <a:pt x="481307" y="395833"/>
                    </a:cubicBezTo>
                    <a:cubicBezTo>
                      <a:pt x="481307" y="284596"/>
                      <a:pt x="391133" y="194422"/>
                      <a:pt x="279896" y="194422"/>
                    </a:cubicBezTo>
                    <a:close/>
                    <a:moveTo>
                      <a:pt x="279896" y="0"/>
                    </a:moveTo>
                    <a:cubicBezTo>
                      <a:pt x="381198" y="-1"/>
                      <a:pt x="482501" y="38646"/>
                      <a:pt x="559792" y="115937"/>
                    </a:cubicBezTo>
                    <a:cubicBezTo>
                      <a:pt x="714375" y="270519"/>
                      <a:pt x="714375" y="521146"/>
                      <a:pt x="559792" y="675729"/>
                    </a:cubicBezTo>
                    <a:lnTo>
                      <a:pt x="279896" y="955625"/>
                    </a:lnTo>
                    <a:lnTo>
                      <a:pt x="0" y="675729"/>
                    </a:lnTo>
                    <a:cubicBezTo>
                      <a:pt x="-154583" y="521146"/>
                      <a:pt x="-154583" y="270519"/>
                      <a:pt x="0" y="115937"/>
                    </a:cubicBezTo>
                    <a:cubicBezTo>
                      <a:pt x="77291" y="38646"/>
                      <a:pt x="178594" y="-1"/>
                      <a:pt x="279896" y="0"/>
                    </a:cubicBezTo>
                    <a:close/>
                  </a:path>
                </a:pathLst>
              </a:custGeom>
              <a:solidFill>
                <a:srgbClr val="F3FFFF"/>
              </a:solidFill>
              <a:ln w="127000" cmpd="sng">
                <a:solidFill>
                  <a:srgbClr val="00B0F0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11" name=" 290"/>
              <p:cNvSpPr/>
              <p:nvPr/>
            </p:nvSpPr>
            <p:spPr>
              <a:xfrm flipV="1">
                <a:off x="8180" y="5627"/>
                <a:ext cx="1427" cy="2653"/>
              </a:xfrm>
              <a:custGeom>
                <a:avLst/>
                <a:gdLst/>
                <a:ahLst/>
                <a:cxnLst/>
                <a:rect l="l" t="t" r="r" b="b"/>
                <a:pathLst>
                  <a:path w="559792" h="955625">
                    <a:moveTo>
                      <a:pt x="279896" y="194422"/>
                    </a:moveTo>
                    <a:cubicBezTo>
                      <a:pt x="168660" y="194422"/>
                      <a:pt x="78485" y="284596"/>
                      <a:pt x="78485" y="395833"/>
                    </a:cubicBezTo>
                    <a:cubicBezTo>
                      <a:pt x="78485" y="507069"/>
                      <a:pt x="168660" y="597244"/>
                      <a:pt x="279896" y="597244"/>
                    </a:cubicBezTo>
                    <a:cubicBezTo>
                      <a:pt x="391133" y="597244"/>
                      <a:pt x="481307" y="507069"/>
                      <a:pt x="481307" y="395833"/>
                    </a:cubicBezTo>
                    <a:cubicBezTo>
                      <a:pt x="481307" y="284596"/>
                      <a:pt x="391133" y="194422"/>
                      <a:pt x="279896" y="194422"/>
                    </a:cubicBezTo>
                    <a:close/>
                    <a:moveTo>
                      <a:pt x="279896" y="0"/>
                    </a:moveTo>
                    <a:cubicBezTo>
                      <a:pt x="381198" y="-1"/>
                      <a:pt x="482501" y="38646"/>
                      <a:pt x="559792" y="115937"/>
                    </a:cubicBezTo>
                    <a:cubicBezTo>
                      <a:pt x="714375" y="270519"/>
                      <a:pt x="714375" y="521146"/>
                      <a:pt x="559792" y="675729"/>
                    </a:cubicBezTo>
                    <a:lnTo>
                      <a:pt x="279896" y="955625"/>
                    </a:lnTo>
                    <a:lnTo>
                      <a:pt x="0" y="675729"/>
                    </a:lnTo>
                    <a:cubicBezTo>
                      <a:pt x="-154583" y="521146"/>
                      <a:pt x="-154583" y="270519"/>
                      <a:pt x="0" y="115937"/>
                    </a:cubicBezTo>
                    <a:cubicBezTo>
                      <a:pt x="77291" y="38646"/>
                      <a:pt x="178594" y="-1"/>
                      <a:pt x="279896" y="0"/>
                    </a:cubicBezTo>
                    <a:close/>
                  </a:path>
                </a:pathLst>
              </a:custGeom>
              <a:solidFill>
                <a:srgbClr val="F3FFFF"/>
              </a:solidFill>
              <a:ln w="127000" cmpd="sng">
                <a:solidFill>
                  <a:srgbClr val="FF99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25B7DAA-AF62-88AC-2076-2F5C75A7E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597" y="528409"/>
            <a:ext cx="7412667" cy="57664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6">
            <a:extLst>
              <a:ext uri="{FF2B5EF4-FFF2-40B4-BE49-F238E27FC236}">
                <a16:creationId xmlns:a16="http://schemas.microsoft.com/office/drawing/2014/main" id="{AFE2294D-566E-177A-9EE9-4BD598787DB0}"/>
              </a:ext>
            </a:extLst>
          </p:cNvPr>
          <p:cNvSpPr/>
          <p:nvPr/>
        </p:nvSpPr>
        <p:spPr>
          <a:xfrm rot="16200000">
            <a:off x="974173" y="-766715"/>
            <a:ext cx="1334278" cy="45313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EAE19-3A27-1FE4-ED16-8ACDBA0CAB09}"/>
              </a:ext>
            </a:extLst>
          </p:cNvPr>
          <p:cNvSpPr txBox="1"/>
          <p:nvPr/>
        </p:nvSpPr>
        <p:spPr>
          <a:xfrm>
            <a:off x="398767" y="1233708"/>
            <a:ext cx="33490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Tổ Chức Giao Diện 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277">
        <p14:ripple/>
      </p:transition>
    </mc:Choice>
    <mc:Fallback xmlns="">
      <p:transition spd="slow" advTm="32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AE9E1-FCF3-81D4-74FF-47E703A4D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6" y="419100"/>
            <a:ext cx="11840547" cy="62609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AAD75B1-DE5B-3DA2-9780-BCCB90E3CBA7}"/>
              </a:ext>
            </a:extLst>
          </p:cNvPr>
          <p:cNvGrpSpPr/>
          <p:nvPr/>
        </p:nvGrpSpPr>
        <p:grpSpPr>
          <a:xfrm>
            <a:off x="240396" y="177935"/>
            <a:ext cx="3678461" cy="1818816"/>
            <a:chOff x="657376" y="210694"/>
            <a:chExt cx="4415899" cy="1476361"/>
          </a:xfrm>
        </p:grpSpPr>
        <p:grpSp>
          <p:nvGrpSpPr>
            <p:cNvPr id="8" name="组合 21">
              <a:extLst>
                <a:ext uri="{FF2B5EF4-FFF2-40B4-BE49-F238E27FC236}">
                  <a16:creationId xmlns:a16="http://schemas.microsoft.com/office/drawing/2014/main" id="{C6A49111-850C-2DBF-C40D-21324F5936FB}"/>
                </a:ext>
              </a:extLst>
            </p:cNvPr>
            <p:cNvGrpSpPr/>
            <p:nvPr/>
          </p:nvGrpSpPr>
          <p:grpSpPr>
            <a:xfrm>
              <a:off x="657376" y="210694"/>
              <a:ext cx="3037546" cy="899141"/>
              <a:chOff x="7541" y="3634"/>
              <a:chExt cx="6165" cy="2601"/>
            </a:xfrm>
          </p:grpSpPr>
          <p:sp>
            <p:nvSpPr>
              <p:cNvPr id="13" name="流程图: 资料带 17">
                <a:extLst>
                  <a:ext uri="{FF2B5EF4-FFF2-40B4-BE49-F238E27FC236}">
                    <a16:creationId xmlns:a16="http://schemas.microsoft.com/office/drawing/2014/main" id="{F9C4B8F9-0F3D-F7FA-2446-0CD087D69FCE}"/>
                  </a:ext>
                </a:extLst>
              </p:cNvPr>
              <p:cNvSpPr/>
              <p:nvPr/>
            </p:nvSpPr>
            <p:spPr>
              <a:xfrm flipV="1">
                <a:off x="7721" y="3634"/>
                <a:ext cx="5672" cy="2601"/>
              </a:xfrm>
              <a:prstGeom prst="flowChartPunchedTape">
                <a:avLst/>
              </a:prstGeom>
              <a:solidFill>
                <a:srgbClr val="F3FFFF"/>
              </a:solidFill>
              <a:ln w="190500" cmpd="sng">
                <a:solidFill>
                  <a:srgbClr val="FF99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14" name="流程图: 资料带 20">
                <a:extLst>
                  <a:ext uri="{FF2B5EF4-FFF2-40B4-BE49-F238E27FC236}">
                    <a16:creationId xmlns:a16="http://schemas.microsoft.com/office/drawing/2014/main" id="{2C2AF2C7-48F7-4FA4-544F-0C6FE10DF35A}"/>
                  </a:ext>
                </a:extLst>
              </p:cNvPr>
              <p:cNvSpPr/>
              <p:nvPr/>
            </p:nvSpPr>
            <p:spPr>
              <a:xfrm flipV="1">
                <a:off x="7541" y="3761"/>
                <a:ext cx="6165" cy="2288"/>
              </a:xfrm>
              <a:prstGeom prst="flowChartPunchedTape">
                <a:avLst/>
              </a:prstGeom>
              <a:solidFill>
                <a:srgbClr val="F3FFFF"/>
              </a:solidFill>
              <a:ln w="1905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ABEB07-194B-CE8D-E277-CA7624798447}"/>
                </a:ext>
              </a:extLst>
            </p:cNvPr>
            <p:cNvSpPr txBox="1"/>
            <p:nvPr/>
          </p:nvSpPr>
          <p:spPr>
            <a:xfrm>
              <a:off x="746063" y="275788"/>
              <a:ext cx="4327212" cy="1411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altLang="ko-KR" sz="2800" b="1" dirty="0">
                  <a:latin typeface="+mj-lt"/>
                  <a:cs typeface="Arial" pitchFamily="34" charset="0"/>
                </a:rPr>
                <a:t>Sơ Đồ Quan Hệ </a:t>
              </a:r>
            </a:p>
            <a:p>
              <a:r>
                <a:rPr lang="vi-VN" altLang="ko-KR" sz="2800" b="1" dirty="0">
                  <a:latin typeface="+mj-lt"/>
                  <a:cs typeface="Arial" pitchFamily="34" charset="0"/>
                </a:rPr>
                <a:t>Thực Thể  </a:t>
              </a:r>
              <a:endParaRPr lang="ko-KR" altLang="en-US" sz="2800" b="1" dirty="0">
                <a:latin typeface="+mj-lt"/>
                <a:cs typeface="Arial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258">
        <p14:prism isInverted="1"/>
      </p:transition>
    </mc:Choice>
    <mc:Fallback xmlns="">
      <p:transition spd="slow" advTm="102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875" y="2811287"/>
            <a:ext cx="2324100" cy="2324100"/>
            <a:chOff x="9433" y="2301"/>
            <a:chExt cx="4818" cy="4818"/>
          </a:xfrm>
        </p:grpSpPr>
        <p:sp>
          <p:nvSpPr>
            <p:cNvPr id="27" name="同心圆 26"/>
            <p:cNvSpPr/>
            <p:nvPr/>
          </p:nvSpPr>
          <p:spPr>
            <a:xfrm>
              <a:off x="9433" y="2301"/>
              <a:ext cx="4818" cy="4818"/>
            </a:xfrm>
            <a:prstGeom prst="donut">
              <a:avLst>
                <a:gd name="adj" fmla="val 7865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5" name=" 5"/>
            <p:cNvSpPr/>
            <p:nvPr/>
          </p:nvSpPr>
          <p:spPr>
            <a:xfrm>
              <a:off x="11540" y="2550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6" name=" 5"/>
            <p:cNvSpPr/>
            <p:nvPr/>
          </p:nvSpPr>
          <p:spPr>
            <a:xfrm flipV="1">
              <a:off x="11540" y="4700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7" name=" 5"/>
            <p:cNvSpPr/>
            <p:nvPr/>
          </p:nvSpPr>
          <p:spPr>
            <a:xfrm rot="5400000">
              <a:off x="12634" y="3628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8" name=" 5"/>
            <p:cNvSpPr/>
            <p:nvPr/>
          </p:nvSpPr>
          <p:spPr>
            <a:xfrm rot="5400000" flipV="1">
              <a:off x="10445" y="3628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9" name=" 5"/>
            <p:cNvSpPr/>
            <p:nvPr/>
          </p:nvSpPr>
          <p:spPr>
            <a:xfrm rot="2700000">
              <a:off x="12355" y="2828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0" name=" 5"/>
            <p:cNvSpPr/>
            <p:nvPr/>
          </p:nvSpPr>
          <p:spPr>
            <a:xfrm rot="18900000" flipV="1">
              <a:off x="12329" y="4402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3" name=" 5"/>
            <p:cNvSpPr/>
            <p:nvPr/>
          </p:nvSpPr>
          <p:spPr>
            <a:xfrm rot="2700000" flipH="1" flipV="1">
              <a:off x="10768" y="4402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4" name=" 5"/>
            <p:cNvSpPr/>
            <p:nvPr/>
          </p:nvSpPr>
          <p:spPr>
            <a:xfrm rot="18900000" flipH="1">
              <a:off x="10755" y="2880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6285" y="4527433"/>
            <a:ext cx="1583690" cy="1583690"/>
            <a:chOff x="9433" y="2301"/>
            <a:chExt cx="4818" cy="4818"/>
          </a:xfrm>
        </p:grpSpPr>
        <p:sp>
          <p:nvSpPr>
            <p:cNvPr id="19" name="同心圆 18"/>
            <p:cNvSpPr/>
            <p:nvPr/>
          </p:nvSpPr>
          <p:spPr>
            <a:xfrm>
              <a:off x="9433" y="2301"/>
              <a:ext cx="4818" cy="4818"/>
            </a:xfrm>
            <a:prstGeom prst="donut">
              <a:avLst>
                <a:gd name="adj" fmla="val 7865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1" name=" 5"/>
            <p:cNvSpPr/>
            <p:nvPr/>
          </p:nvSpPr>
          <p:spPr>
            <a:xfrm>
              <a:off x="11540" y="2550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8" name=" 5"/>
            <p:cNvSpPr/>
            <p:nvPr/>
          </p:nvSpPr>
          <p:spPr>
            <a:xfrm flipV="1">
              <a:off x="11540" y="4700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9" name=" 5"/>
            <p:cNvSpPr/>
            <p:nvPr/>
          </p:nvSpPr>
          <p:spPr>
            <a:xfrm rot="5400000">
              <a:off x="12634" y="3628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0" name=" 5"/>
            <p:cNvSpPr/>
            <p:nvPr/>
          </p:nvSpPr>
          <p:spPr>
            <a:xfrm rot="5400000" flipV="1">
              <a:off x="10445" y="3628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1" name=" 5"/>
            <p:cNvSpPr/>
            <p:nvPr/>
          </p:nvSpPr>
          <p:spPr>
            <a:xfrm rot="2700000">
              <a:off x="12355" y="2828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 dirty="0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2" name=" 5"/>
            <p:cNvSpPr/>
            <p:nvPr/>
          </p:nvSpPr>
          <p:spPr>
            <a:xfrm rot="18900000" flipV="1">
              <a:off x="12329" y="4402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3" name=" 5"/>
            <p:cNvSpPr/>
            <p:nvPr/>
          </p:nvSpPr>
          <p:spPr>
            <a:xfrm rot="2700000" flipH="1" flipV="1">
              <a:off x="10768" y="4402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4" name=" 5"/>
            <p:cNvSpPr/>
            <p:nvPr/>
          </p:nvSpPr>
          <p:spPr>
            <a:xfrm rot="18900000" flipH="1">
              <a:off x="10755" y="2880"/>
              <a:ext cx="604" cy="2163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13BD7D4-13A0-401F-83A2-16F58692A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92" y="242595"/>
            <a:ext cx="10310694" cy="6354147"/>
          </a:xfrm>
          <a:prstGeom prst="rect">
            <a:avLst/>
          </a:prstGeom>
        </p:spPr>
      </p:pic>
      <p:sp>
        <p:nvSpPr>
          <p:cNvPr id="15" name="流程图: 资料带 16">
            <a:extLst>
              <a:ext uri="{FF2B5EF4-FFF2-40B4-BE49-F238E27FC236}">
                <a16:creationId xmlns:a16="http://schemas.microsoft.com/office/drawing/2014/main" id="{2119EA33-80C9-6F7B-BBAF-16345C54C4D3}"/>
              </a:ext>
            </a:extLst>
          </p:cNvPr>
          <p:cNvSpPr/>
          <p:nvPr/>
        </p:nvSpPr>
        <p:spPr>
          <a:xfrm flipV="1">
            <a:off x="327354" y="260165"/>
            <a:ext cx="3144837" cy="811263"/>
          </a:xfrm>
          <a:prstGeom prst="flowChartPunchedTape">
            <a:avLst/>
          </a:prstGeom>
          <a:solidFill>
            <a:srgbClr val="F3FFFF"/>
          </a:solidFill>
          <a:ln w="190500" cmpd="sng">
            <a:solidFill>
              <a:srgbClr val="00B0F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Comfortaa" panose="00000500000000000000" charset="0"/>
              <a:sym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FDBEF-A4FE-7594-AD1D-A38417CE8DD0}"/>
              </a:ext>
            </a:extLst>
          </p:cNvPr>
          <p:cNvSpPr txBox="1"/>
          <p:nvPr/>
        </p:nvSpPr>
        <p:spPr>
          <a:xfrm>
            <a:off x="472647" y="41178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ko-KR" sz="2800" b="1" dirty="0">
                <a:latin typeface="+mj-lt"/>
                <a:cs typeface="Arial" pitchFamily="34" charset="0"/>
              </a:rPr>
              <a:t>Sơ Đồ Quan Hệ  </a:t>
            </a:r>
            <a:endParaRPr lang="ko-KR" altLang="en-US" sz="2800" b="1" dirty="0">
              <a:latin typeface="+mj-lt"/>
              <a:cs typeface="Arial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435">
        <p:blinds/>
      </p:transition>
    </mc:Choice>
    <mc:Fallback xmlns="">
      <p:transition spd="slow" advTm="4435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454588" y="911012"/>
            <a:ext cx="6493164" cy="1431912"/>
            <a:chOff x="4837" y="2140"/>
            <a:chExt cx="5801" cy="2255"/>
          </a:xfrm>
        </p:grpSpPr>
        <p:pic>
          <p:nvPicPr>
            <p:cNvPr id="19" name="图片 18" descr="2e832093441c7a24a90470328b263be9"/>
            <p:cNvPicPr>
              <a:picLocks noChangeAspect="1"/>
            </p:cNvPicPr>
            <p:nvPr/>
          </p:nvPicPr>
          <p:blipFill>
            <a:blip r:embed="rId5"/>
            <a:srcRect r="55071" b="37491"/>
            <a:stretch>
              <a:fillRect/>
            </a:stretch>
          </p:blipFill>
          <p:spPr>
            <a:xfrm>
              <a:off x="9442" y="2140"/>
              <a:ext cx="1196" cy="1664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4837" y="2696"/>
              <a:ext cx="5581" cy="1699"/>
              <a:chOff x="2727015" y="1711960"/>
              <a:chExt cx="5996156" cy="1825264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2727015" y="1711960"/>
                <a:ext cx="5446070" cy="1042279"/>
              </a:xfrm>
              <a:prstGeom prst="roundRect">
                <a:avLst>
                  <a:gd name="adj" fmla="val 50000"/>
                </a:avLst>
              </a:prstGeom>
              <a:solidFill>
                <a:srgbClr val="C4F1FD"/>
              </a:solidFill>
              <a:ln w="66675">
                <a:solidFill>
                  <a:srgbClr val="FD94CF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097679" y="1982738"/>
                <a:ext cx="5625492" cy="15544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altLang="zh-CN" sz="2800" b="1" dirty="0">
                    <a:ln w="76200">
                      <a:noFill/>
                    </a:ln>
                    <a:solidFill>
                      <a:srgbClr val="FF99FF"/>
                    </a:solidFill>
                    <a:effectLst/>
                    <a:latin typeface="Barlow Condensed Medium" panose="00000606000000000000" charset="0"/>
                    <a:ea typeface="Comfortaa" panose="00000500000000000000" charset="0"/>
                    <a:cs typeface="Barlow Condensed Medium" panose="00000606000000000000" charset="0"/>
                  </a:rPr>
                  <a:t>1.Giới </a:t>
                </a:r>
                <a:r>
                  <a:rPr lang="en-US" altLang="zh-CN" sz="2800" b="1" dirty="0" err="1">
                    <a:ln w="76200">
                      <a:noFill/>
                    </a:ln>
                    <a:solidFill>
                      <a:srgbClr val="FF99FF"/>
                    </a:solidFill>
                    <a:effectLst/>
                    <a:latin typeface="Barlow Condensed Medium" panose="00000606000000000000" charset="0"/>
                    <a:ea typeface="Comfortaa" panose="00000500000000000000" charset="0"/>
                    <a:cs typeface="Barlow Condensed Medium" panose="00000606000000000000" charset="0"/>
                  </a:rPr>
                  <a:t>Thiệu</a:t>
                </a:r>
                <a:r>
                  <a:rPr lang="en-US" altLang="zh-CN" sz="2800" b="1" dirty="0">
                    <a:ln w="76200">
                      <a:noFill/>
                    </a:ln>
                    <a:solidFill>
                      <a:srgbClr val="FF99FF"/>
                    </a:solidFill>
                    <a:effectLst/>
                    <a:latin typeface="Barlow Condensed Medium" panose="00000606000000000000" charset="0"/>
                    <a:ea typeface="Comfortaa" panose="00000500000000000000" charset="0"/>
                    <a:cs typeface="Barlow Condensed Medium" panose="00000606000000000000" charset="0"/>
                  </a:rPr>
                  <a:t> </a:t>
                </a:r>
                <a:r>
                  <a:rPr lang="en-US" altLang="zh-CN" sz="2800" b="1" dirty="0" err="1">
                    <a:ln w="76200">
                      <a:noFill/>
                    </a:ln>
                    <a:solidFill>
                      <a:srgbClr val="FF99FF"/>
                    </a:solidFill>
                    <a:effectLst/>
                    <a:latin typeface="Barlow Condensed Medium" panose="00000606000000000000" charset="0"/>
                    <a:ea typeface="Comfortaa" panose="00000500000000000000" charset="0"/>
                    <a:cs typeface="Barlow Condensed Medium" panose="00000606000000000000" charset="0"/>
                  </a:rPr>
                  <a:t>Thành</a:t>
                </a:r>
                <a:r>
                  <a:rPr lang="en-US" altLang="zh-CN" sz="2800" b="1" dirty="0">
                    <a:ln w="76200">
                      <a:noFill/>
                    </a:ln>
                    <a:solidFill>
                      <a:srgbClr val="FF99FF"/>
                    </a:solidFill>
                    <a:effectLst/>
                    <a:latin typeface="Barlow Condensed Medium" panose="00000606000000000000" charset="0"/>
                    <a:ea typeface="Comfortaa" panose="00000500000000000000" charset="0"/>
                    <a:cs typeface="Barlow Condensed Medium" panose="00000606000000000000" charset="0"/>
                  </a:rPr>
                  <a:t> </a:t>
                </a:r>
                <a:r>
                  <a:rPr lang="en-US" altLang="zh-CN" sz="2800" b="1" dirty="0" err="1">
                    <a:ln w="76200">
                      <a:noFill/>
                    </a:ln>
                    <a:solidFill>
                      <a:srgbClr val="FF99FF"/>
                    </a:solidFill>
                    <a:effectLst/>
                    <a:latin typeface="Barlow Condensed Medium" panose="00000606000000000000" charset="0"/>
                    <a:ea typeface="Comfortaa" panose="00000500000000000000" charset="0"/>
                    <a:cs typeface="Barlow Condensed Medium" panose="00000606000000000000" charset="0"/>
                  </a:rPr>
                  <a:t>Viên</a:t>
                </a:r>
                <a:endParaRPr lang="zh-CN" altLang="en-US" sz="2800" b="1" dirty="0">
                  <a:ln w="76200">
                    <a:noFill/>
                  </a:ln>
                  <a:solidFill>
                    <a:srgbClr val="FF99FF"/>
                  </a:soli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endParaRPr>
              </a:p>
              <a:p>
                <a:pPr>
                  <a:lnSpc>
                    <a:spcPct val="70000"/>
                  </a:lnSpc>
                </a:pPr>
                <a:endParaRPr lang="zh-CN" altLang="en-US" sz="4400" dirty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57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544571" y="2633781"/>
            <a:ext cx="5288915" cy="2337085"/>
            <a:chOff x="6393180" y="2259965"/>
            <a:chExt cx="5288915" cy="2478840"/>
          </a:xfrm>
        </p:grpSpPr>
        <p:grpSp>
          <p:nvGrpSpPr>
            <p:cNvPr id="27" name="组合 26"/>
            <p:cNvGrpSpPr/>
            <p:nvPr/>
          </p:nvGrpSpPr>
          <p:grpSpPr>
            <a:xfrm>
              <a:off x="6393180" y="2259965"/>
              <a:ext cx="5288915" cy="2037715"/>
              <a:chOff x="-603" y="4653"/>
              <a:chExt cx="8329" cy="3209"/>
            </a:xfrm>
          </p:grpSpPr>
          <p:sp>
            <p:nvSpPr>
              <p:cNvPr id="22" name="圆角矩形 21"/>
              <p:cNvSpPr/>
              <p:nvPr/>
            </p:nvSpPr>
            <p:spPr>
              <a:xfrm rot="21180000">
                <a:off x="-603" y="6889"/>
                <a:ext cx="8329" cy="973"/>
              </a:xfrm>
              <a:prstGeom prst="roundRect">
                <a:avLst>
                  <a:gd name="adj" fmla="val 50000"/>
                </a:avLst>
              </a:prstGeom>
              <a:solidFill>
                <a:srgbClr val="C4F1FD"/>
              </a:solidFill>
              <a:ln w="57150" cmpd="sng">
                <a:solidFill>
                  <a:srgbClr val="7537A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pic>
            <p:nvPicPr>
              <p:cNvPr id="23" name="图片 22" descr="7b95112481962b7931cf93108d5ab5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3" y="4653"/>
                <a:ext cx="1785" cy="2355"/>
              </a:xfrm>
              <a:prstGeom prst="rect">
                <a:avLst/>
              </a:prstGeom>
            </p:spPr>
          </p:pic>
        </p:grpSp>
        <p:sp>
          <p:nvSpPr>
            <p:cNvPr id="5" name="文本框 4"/>
            <p:cNvSpPr txBox="1"/>
            <p:nvPr/>
          </p:nvSpPr>
          <p:spPr>
            <a:xfrm rot="21186368">
              <a:off x="6740355" y="3820092"/>
              <a:ext cx="4784016" cy="91871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zh-CN" sz="2800" b="1" dirty="0">
                  <a:ln w="76200">
                    <a:noFill/>
                  </a:ln>
                  <a:solidFill>
                    <a:srgbClr val="7030A0"/>
                  </a:soli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rPr>
                <a:t>3.Khó </a:t>
              </a:r>
              <a:r>
                <a:rPr lang="en-US" altLang="zh-CN" sz="2800" b="1" dirty="0" err="1">
                  <a:ln w="76200">
                    <a:noFill/>
                  </a:ln>
                  <a:solidFill>
                    <a:srgbClr val="7030A0"/>
                  </a:soli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rPr>
                <a:t>Khăn-Thuận</a:t>
              </a:r>
              <a:r>
                <a:rPr lang="en-US" altLang="zh-CN" sz="2800" b="1" dirty="0">
                  <a:ln w="76200">
                    <a:noFill/>
                  </a:ln>
                  <a:solidFill>
                    <a:srgbClr val="7030A0"/>
                  </a:soli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rPr>
                <a:t> </a:t>
              </a:r>
              <a:r>
                <a:rPr lang="en-US" altLang="zh-CN" sz="2800" b="1" dirty="0" err="1">
                  <a:ln w="76200">
                    <a:noFill/>
                  </a:ln>
                  <a:solidFill>
                    <a:srgbClr val="7030A0"/>
                  </a:soli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rPr>
                <a:t>Lợi</a:t>
              </a:r>
              <a:endParaRPr lang="zh-CN" altLang="en-US" sz="2800" b="1" dirty="0">
                <a:ln w="76200">
                  <a:noFill/>
                </a:ln>
                <a:solidFill>
                  <a:srgbClr val="7030A0"/>
                </a:solidFill>
                <a:effectLst/>
                <a:latin typeface="Barlow Condensed Medium" panose="00000606000000000000" charset="0"/>
                <a:ea typeface="Comfortaa" panose="00000500000000000000" charset="0"/>
                <a:cs typeface="Barlow Condensed Medium" panose="00000606000000000000" charset="0"/>
              </a:endParaRPr>
            </a:p>
            <a:p>
              <a:pPr>
                <a:lnSpc>
                  <a:spcPct val="70000"/>
                </a:lnSpc>
              </a:pPr>
              <a:endParaRPr lang="zh-CN" altLang="en-US" sz="4400" dirty="0">
                <a:ln w="76200">
                  <a:noFill/>
                </a:ln>
                <a:solidFill>
                  <a:srgbClr val="FF99FF"/>
                </a:solidFill>
                <a:effectLst/>
                <a:latin typeface="Barlow Condensed Medium" panose="00000606000000000000" charset="0"/>
                <a:ea typeface="Comfortaa" panose="00000500000000000000" charset="0"/>
                <a:cs typeface="Barlow Condensed Medium" panose="00000606000000000000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325535">
            <a:off x="3603644" y="4435054"/>
            <a:ext cx="3724303" cy="1922145"/>
            <a:chOff x="6542" y="6552"/>
            <a:chExt cx="5865" cy="3027"/>
          </a:xfrm>
        </p:grpSpPr>
        <p:grpSp>
          <p:nvGrpSpPr>
            <p:cNvPr id="28" name="组合 27"/>
            <p:cNvGrpSpPr/>
            <p:nvPr/>
          </p:nvGrpSpPr>
          <p:grpSpPr>
            <a:xfrm>
              <a:off x="6542" y="6552"/>
              <a:ext cx="5222" cy="2345"/>
              <a:chOff x="6518" y="7008"/>
              <a:chExt cx="5222" cy="2345"/>
            </a:xfrm>
          </p:grpSpPr>
          <p:pic>
            <p:nvPicPr>
              <p:cNvPr id="20" name="图片 19" descr="dc9bbc3a0c570e9291a9f77652dd0f3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7946" y="7008"/>
                <a:ext cx="2232" cy="2232"/>
              </a:xfrm>
              <a:prstGeom prst="rect">
                <a:avLst/>
              </a:prstGeom>
            </p:spPr>
          </p:pic>
          <p:sp>
            <p:nvSpPr>
              <p:cNvPr id="21" name="圆角矩形 20"/>
              <p:cNvSpPr/>
              <p:nvPr/>
            </p:nvSpPr>
            <p:spPr>
              <a:xfrm>
                <a:off x="6518" y="8380"/>
                <a:ext cx="5222" cy="9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57150" cmpd="sng">
                <a:solidFill>
                  <a:srgbClr val="DFE96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solidFill>
                    <a:srgbClr val="002060"/>
                  </a:solidFill>
                  <a:cs typeface="Comfortaa" panose="00000500000000000000" charset="0"/>
                  <a:sym typeface="+mn-ea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042" y="8132"/>
              <a:ext cx="5365" cy="14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zh-CN" sz="2800" b="1" dirty="0">
                  <a:ln w="76200">
                    <a:noFill/>
                  </a:ln>
                  <a:solidFill>
                    <a:srgbClr val="FFFE00"/>
                  </a:soli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rPr>
                <a:t>4.</a:t>
              </a:r>
              <a:r>
                <a:rPr lang="en-US" altLang="zh-CN" sz="2800" b="1" dirty="0">
                  <a:ln w="76200">
                    <a:noFill/>
                  </a:ln>
                  <a:solidFill>
                    <a:srgbClr val="FFFE00"/>
                  </a:solidFill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rPr>
                <a:t>DEMO </a:t>
              </a:r>
              <a:r>
                <a:rPr lang="en-US" altLang="zh-CN" sz="2800" b="1" dirty="0" err="1">
                  <a:ln w="76200">
                    <a:noFill/>
                  </a:ln>
                  <a:solidFill>
                    <a:srgbClr val="FFFE00"/>
                  </a:solidFill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rPr>
                <a:t>Dự</a:t>
              </a:r>
              <a:r>
                <a:rPr lang="en-US" altLang="zh-CN" sz="2800" b="1" dirty="0">
                  <a:ln w="76200">
                    <a:noFill/>
                  </a:ln>
                  <a:solidFill>
                    <a:srgbClr val="FFFE00"/>
                  </a:solidFill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rPr>
                <a:t> </a:t>
              </a:r>
              <a:r>
                <a:rPr lang="en-US" altLang="zh-CN" sz="2800" b="1" dirty="0" err="1">
                  <a:ln w="76200">
                    <a:noFill/>
                  </a:ln>
                  <a:solidFill>
                    <a:srgbClr val="FFFE00"/>
                  </a:solidFill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</a:rPr>
                <a:t>Án</a:t>
              </a:r>
              <a:endParaRPr lang="zh-CN" altLang="en-US" sz="2800" b="1" dirty="0">
                <a:ln w="76200">
                  <a:noFill/>
                </a:ln>
                <a:solidFill>
                  <a:srgbClr val="FFFE00"/>
                </a:solidFill>
                <a:effectLst/>
                <a:latin typeface="Barlow Condensed Medium" panose="00000606000000000000" charset="0"/>
                <a:ea typeface="Comfortaa" panose="00000500000000000000" charset="0"/>
                <a:cs typeface="Barlow Condensed Medium" panose="00000606000000000000" charset="0"/>
              </a:endParaRPr>
            </a:p>
            <a:p>
              <a:pPr>
                <a:lnSpc>
                  <a:spcPct val="70000"/>
                </a:lnSpc>
              </a:pPr>
              <a:endParaRPr lang="zh-CN" altLang="en-US" sz="4400" dirty="0">
                <a:ln w="76200">
                  <a:noFill/>
                </a:ln>
                <a:solidFill>
                  <a:srgbClr val="002060"/>
                </a:solidFill>
                <a:effectLst/>
                <a:latin typeface="Barlow Condensed Medium" panose="00000606000000000000" charset="0"/>
                <a:ea typeface="Comfortaa" panose="00000500000000000000" charset="0"/>
                <a:cs typeface="Barlow Condensed Medium" panose="00000606000000000000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-82971"/>
            <a:ext cx="3893185" cy="6611937"/>
            <a:chOff x="-17780" y="52388"/>
            <a:chExt cx="3893185" cy="6611937"/>
          </a:xfrm>
        </p:grpSpPr>
        <p:sp>
          <p:nvSpPr>
            <p:cNvPr id="6147" name="文本框 6146"/>
            <p:cNvSpPr txBox="1"/>
            <p:nvPr/>
          </p:nvSpPr>
          <p:spPr>
            <a:xfrm>
              <a:off x="15875" y="52388"/>
              <a:ext cx="3144838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endParaRPr lang="zh-CN" altLang="en-US" sz="1200" u="sng" dirty="0">
                <a:solidFill>
                  <a:srgbClr val="777777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-17780" y="1312545"/>
              <a:ext cx="3893185" cy="5351780"/>
              <a:chOff x="-28" y="2067"/>
              <a:chExt cx="6131" cy="8428"/>
            </a:xfrm>
          </p:grpSpPr>
          <p:pic>
            <p:nvPicPr>
              <p:cNvPr id="12" name="图片 11" descr="平安夜"/>
              <p:cNvPicPr>
                <a:picLocks noChangeAspect="1"/>
              </p:cNvPicPr>
              <p:nvPr/>
            </p:nvPicPr>
            <p:blipFill>
              <a:blip r:embed="rId8"/>
              <a:srcRect l="4610" t="18333" r="75909" b="34074"/>
              <a:stretch>
                <a:fillRect/>
              </a:stretch>
            </p:blipFill>
            <p:spPr>
              <a:xfrm>
                <a:off x="-28" y="2067"/>
                <a:ext cx="6131" cy="8428"/>
              </a:xfrm>
              <a:prstGeom prst="rect">
                <a:avLst/>
              </a:prstGeom>
            </p:spPr>
          </p:pic>
          <p:sp>
            <p:nvSpPr>
              <p:cNvPr id="11" name="椭圆 10"/>
              <p:cNvSpPr/>
              <p:nvPr/>
            </p:nvSpPr>
            <p:spPr>
              <a:xfrm>
                <a:off x="1541" y="5798"/>
                <a:ext cx="2188" cy="2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000760" y="3764280"/>
              <a:ext cx="1945005" cy="922020"/>
              <a:chOff x="6578" y="7152"/>
              <a:chExt cx="3063" cy="1452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6578" y="7152"/>
                <a:ext cx="2256" cy="1452"/>
              </a:xfrm>
              <a:prstGeom prst="rect">
                <a:avLst/>
              </a:prstGeom>
              <a:noFill/>
              <a:effectLst>
                <a:outerShdw blurRad="139700" sx="96000" sy="96000" algn="ctr" rotWithShape="0">
                  <a:schemeClr val="bg1">
                    <a:alpha val="10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endParaRPr lang="zh-CN" altLang="en-US" sz="5400" dirty="0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6629" y="7686"/>
                <a:ext cx="3012" cy="725"/>
              </a:xfrm>
              <a:prstGeom prst="rect">
                <a:avLst/>
              </a:prstGeom>
              <a:noFill/>
              <a:effectLst>
                <a:outerShdw blurRad="63500" sx="87000" sy="87000" algn="ctr" rotWithShape="0">
                  <a:schemeClr val="bg1">
                    <a:alpha val="4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err="1">
                    <a:ln w="38100">
                      <a:solidFill>
                        <a:srgbClr val="1C178D"/>
                      </a:solidFill>
                    </a:ln>
                    <a:blipFill>
                      <a:blip r:embed="rId9"/>
                      <a:stretch>
                        <a:fillRect/>
                      </a:stretch>
                    </a:blipFill>
                    <a:effectLst>
                      <a:outerShdw blurRad="63500" sx="122000" sy="122000" algn="ctr" rotWithShape="0">
                        <a:schemeClr val="bg1">
                          <a:alpha val="89000"/>
                        </a:schemeClr>
                      </a:outerShdw>
                    </a:effectLst>
                    <a:latin typeface="Comfortaa" panose="00000500000000000000" charset="0"/>
                    <a:ea typeface="Comfortaa" panose="00000500000000000000" charset="0"/>
                    <a:cs typeface="Comfortaa" panose="00000500000000000000" charset="0"/>
                  </a:rPr>
                  <a:t>Mục</a:t>
                </a:r>
                <a:r>
                  <a:rPr lang="en-US" altLang="zh-CN" sz="2400" dirty="0">
                    <a:ln w="38100">
                      <a:solidFill>
                        <a:srgbClr val="1C178D"/>
                      </a:solidFill>
                    </a:ln>
                    <a:blipFill>
                      <a:blip r:embed="rId9"/>
                      <a:stretch>
                        <a:fillRect/>
                      </a:stretch>
                    </a:blipFill>
                    <a:effectLst>
                      <a:outerShdw blurRad="63500" sx="122000" sy="122000" algn="ctr" rotWithShape="0">
                        <a:schemeClr val="bg1">
                          <a:alpha val="89000"/>
                        </a:schemeClr>
                      </a:outerShdw>
                    </a:effectLst>
                    <a:latin typeface="Comfortaa" panose="00000500000000000000" charset="0"/>
                    <a:ea typeface="Comfortaa" panose="00000500000000000000" charset="0"/>
                    <a:cs typeface="Comfortaa" panose="00000500000000000000" charset="0"/>
                  </a:rPr>
                  <a:t> </a:t>
                </a:r>
                <a:r>
                  <a:rPr lang="en-US" altLang="zh-CN" sz="2400" dirty="0" err="1">
                    <a:ln w="38100">
                      <a:solidFill>
                        <a:srgbClr val="1C178D"/>
                      </a:solidFill>
                    </a:ln>
                    <a:blipFill>
                      <a:blip r:embed="rId9"/>
                      <a:stretch>
                        <a:fillRect/>
                      </a:stretch>
                    </a:blipFill>
                    <a:effectLst>
                      <a:outerShdw blurRad="63500" sx="122000" sy="122000" algn="ctr" rotWithShape="0">
                        <a:schemeClr val="bg1">
                          <a:alpha val="89000"/>
                        </a:schemeClr>
                      </a:outerShdw>
                    </a:effectLst>
                    <a:latin typeface="Comfortaa" panose="00000500000000000000" charset="0"/>
                    <a:ea typeface="Comfortaa" panose="00000500000000000000" charset="0"/>
                    <a:cs typeface="Comfortaa" panose="00000500000000000000" charset="0"/>
                  </a:rPr>
                  <a:t>Lục</a:t>
                </a:r>
                <a:endParaRPr lang="zh-CN" altLang="en-US" sz="2400" dirty="0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C65FB4-C109-C238-A4C2-578CBEC8BD24}"/>
              </a:ext>
            </a:extLst>
          </p:cNvPr>
          <p:cNvGrpSpPr/>
          <p:nvPr/>
        </p:nvGrpSpPr>
        <p:grpSpPr>
          <a:xfrm>
            <a:off x="2667498" y="1968504"/>
            <a:ext cx="5854010" cy="1559165"/>
            <a:chOff x="2667498" y="1968504"/>
            <a:chExt cx="5854010" cy="1559165"/>
          </a:xfrm>
        </p:grpSpPr>
        <p:grpSp>
          <p:nvGrpSpPr>
            <p:cNvPr id="25" name="组合 24"/>
            <p:cNvGrpSpPr/>
            <p:nvPr/>
          </p:nvGrpSpPr>
          <p:grpSpPr>
            <a:xfrm>
              <a:off x="2667498" y="1968504"/>
              <a:ext cx="5854010" cy="1559165"/>
              <a:chOff x="5195" y="4026"/>
              <a:chExt cx="6909" cy="2082"/>
            </a:xfrm>
          </p:grpSpPr>
          <p:pic>
            <p:nvPicPr>
              <p:cNvPr id="16" name="图片 15" descr="f7cd6fc03f2dd5866605acf98b407a9d"/>
              <p:cNvPicPr>
                <a:picLocks noChangeAspect="1"/>
              </p:cNvPicPr>
              <p:nvPr/>
            </p:nvPicPr>
            <p:blipFill>
              <a:blip r:embed="rId10">
                <a:lum bright="18000"/>
              </a:blip>
              <a:stretch>
                <a:fillRect/>
              </a:stretch>
            </p:blipFill>
            <p:spPr>
              <a:xfrm flipH="1">
                <a:off x="8850" y="4026"/>
                <a:ext cx="3254" cy="2082"/>
              </a:xfrm>
              <a:prstGeom prst="rect">
                <a:avLst/>
              </a:prstGeom>
            </p:spPr>
          </p:pic>
          <p:sp>
            <p:nvSpPr>
              <p:cNvPr id="15" name="圆角矩形 14"/>
              <p:cNvSpPr/>
              <p:nvPr/>
            </p:nvSpPr>
            <p:spPr>
              <a:xfrm rot="180000">
                <a:off x="5195" y="4969"/>
                <a:ext cx="5091" cy="9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57150" cmpd="sng">
                <a:solidFill>
                  <a:srgbClr val="00C8E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</p:grpSp>
        <p:sp>
          <p:nvSpPr>
            <p:cNvPr id="30" name="文本框 2"/>
            <p:cNvSpPr txBox="1"/>
            <p:nvPr/>
          </p:nvSpPr>
          <p:spPr>
            <a:xfrm rot="180563">
              <a:off x="2799515" y="2818721"/>
              <a:ext cx="4261929" cy="461665"/>
            </a:xfrm>
            <a:prstGeom prst="rect">
              <a:avLst/>
            </a:prstGeom>
            <a:noFill/>
            <a:effectLst>
              <a:outerShdw blurRad="63500" sx="87000" sy="87000" algn="ctr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2. </a:t>
              </a:r>
              <a:r>
                <a:rPr lang="en-US" altLang="zh-CN" sz="2400" dirty="0" err="1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Giới</a:t>
              </a:r>
              <a:r>
                <a:rPr lang="en-US" altLang="zh-CN" sz="2400" dirty="0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 </a:t>
              </a:r>
              <a:r>
                <a:rPr lang="en-US" altLang="zh-CN" sz="2400" dirty="0" err="1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thiệu</a:t>
              </a:r>
              <a:r>
                <a:rPr lang="en-US" altLang="zh-CN" sz="2400" dirty="0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 </a:t>
              </a:r>
              <a:r>
                <a:rPr lang="en-US" altLang="zh-CN" sz="2400" dirty="0" err="1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đề</a:t>
              </a:r>
              <a:r>
                <a:rPr lang="en-US" altLang="zh-CN" sz="2400" dirty="0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 </a:t>
              </a:r>
              <a:r>
                <a:rPr lang="en-US" altLang="zh-CN" sz="2400" dirty="0" err="1">
                  <a:ln w="38100">
                    <a:solidFill>
                      <a:srgbClr val="1C178D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tài</a:t>
              </a:r>
              <a:endParaRPr lang="zh-CN" altLang="en-US" sz="2400" dirty="0">
                <a:ln w="38100">
                  <a:solidFill>
                    <a:srgbClr val="1C178D"/>
                  </a:solidFill>
                </a:ln>
                <a:blipFill>
                  <a:blip r:embed="rId9"/>
                  <a:stretch>
                    <a:fillRect/>
                  </a:stretch>
                </a:blipFill>
                <a:effectLst>
                  <a:outerShdw blurRad="63500" sx="122000" sy="122000" algn="ctr" rotWithShape="0">
                    <a:schemeClr val="bg1">
                      <a:alpha val="89000"/>
                    </a:schemeClr>
                  </a:outerShd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7229">
        <p14:vortex dir="r"/>
      </p:transition>
    </mc:Choice>
    <mc:Fallback xmlns="">
      <p:transition spd="slow" advTm="72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26166" y="2658279"/>
            <a:ext cx="3816985" cy="3886835"/>
            <a:chOff x="11523" y="1592"/>
            <a:chExt cx="6011" cy="6121"/>
          </a:xfrm>
        </p:grpSpPr>
        <p:grpSp>
          <p:nvGrpSpPr>
            <p:cNvPr id="24" name="组合 23"/>
            <p:cNvGrpSpPr/>
            <p:nvPr/>
          </p:nvGrpSpPr>
          <p:grpSpPr>
            <a:xfrm>
              <a:off x="13572" y="2904"/>
              <a:ext cx="3961" cy="3767"/>
              <a:chOff x="10782" y="5583"/>
              <a:chExt cx="2887" cy="2821"/>
            </a:xfrm>
          </p:grpSpPr>
          <p:sp>
            <p:nvSpPr>
              <p:cNvPr id="20" name="五边形 19"/>
              <p:cNvSpPr/>
              <p:nvPr/>
            </p:nvSpPr>
            <p:spPr>
              <a:xfrm>
                <a:off x="10782" y="6737"/>
                <a:ext cx="1411" cy="523"/>
              </a:xfrm>
              <a:prstGeom prst="homePlate">
                <a:avLst>
                  <a:gd name="adj" fmla="val 44000"/>
                </a:avLst>
              </a:prstGeom>
              <a:solidFill>
                <a:srgbClr val="F3FFFF"/>
              </a:solidFill>
              <a:ln w="34925" cmpd="sng">
                <a:solidFill>
                  <a:srgbClr val="FF99FF"/>
                </a:solidFill>
                <a:prstDash val="solid"/>
              </a:ln>
              <a:effectLst>
                <a:glow rad="711200">
                  <a:srgbClr val="DDFFFC">
                    <a:alpha val="85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23" name="五边形 22"/>
              <p:cNvSpPr/>
              <p:nvPr/>
            </p:nvSpPr>
            <p:spPr>
              <a:xfrm rot="5400000" flipH="1" flipV="1">
                <a:off x="11532" y="7438"/>
                <a:ext cx="1411" cy="523"/>
              </a:xfrm>
              <a:prstGeom prst="homePlate">
                <a:avLst>
                  <a:gd name="adj" fmla="val 44000"/>
                </a:avLst>
              </a:prstGeom>
              <a:solidFill>
                <a:srgbClr val="F3FFFF"/>
              </a:solidFill>
              <a:ln w="34925" cmpd="sng">
                <a:solidFill>
                  <a:srgbClr val="FF99FF"/>
                </a:solidFill>
                <a:prstDash val="solid"/>
              </a:ln>
              <a:effectLst>
                <a:glow rad="711200">
                  <a:srgbClr val="DDFFFC">
                    <a:alpha val="85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21" name="五边形 20"/>
              <p:cNvSpPr/>
              <p:nvPr/>
            </p:nvSpPr>
            <p:spPr>
              <a:xfrm flipH="1">
                <a:off x="12259" y="6737"/>
                <a:ext cx="1411" cy="523"/>
              </a:xfrm>
              <a:prstGeom prst="homePlate">
                <a:avLst>
                  <a:gd name="adj" fmla="val 44000"/>
                </a:avLst>
              </a:prstGeom>
              <a:solidFill>
                <a:srgbClr val="F3FFFF"/>
              </a:solidFill>
              <a:ln w="34925" cmpd="sng">
                <a:solidFill>
                  <a:srgbClr val="FF99FF"/>
                </a:solidFill>
                <a:prstDash val="solid"/>
              </a:ln>
              <a:effectLst>
                <a:glow rad="711200">
                  <a:srgbClr val="DDFFFC">
                    <a:alpha val="85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22" name="五边形 21"/>
              <p:cNvSpPr/>
              <p:nvPr/>
            </p:nvSpPr>
            <p:spPr>
              <a:xfrm rot="16200000" flipH="1">
                <a:off x="11510" y="6027"/>
                <a:ext cx="1411" cy="523"/>
              </a:xfrm>
              <a:prstGeom prst="homePlate">
                <a:avLst>
                  <a:gd name="adj" fmla="val 44000"/>
                </a:avLst>
              </a:prstGeom>
              <a:solidFill>
                <a:srgbClr val="F3FFFF"/>
              </a:solidFill>
              <a:ln w="34925" cmpd="sng">
                <a:solidFill>
                  <a:srgbClr val="FF99FF"/>
                </a:solidFill>
                <a:prstDash val="solid"/>
              </a:ln>
              <a:effectLst>
                <a:glow rad="711200">
                  <a:srgbClr val="DDFFFC">
                    <a:alpha val="85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</p:grpSp>
        <p:pic>
          <p:nvPicPr>
            <p:cNvPr id="29" name="图片 28" descr="7a7706bf7d0b0810d2d45513f6c304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23" y="1592"/>
              <a:ext cx="4508" cy="4508"/>
            </a:xfrm>
            <a:prstGeom prst="rect">
              <a:avLst/>
            </a:prstGeom>
          </p:spPr>
        </p:pic>
        <p:pic>
          <p:nvPicPr>
            <p:cNvPr id="30" name="图片 29" descr="a99ff9d325fc5f847c29f689835e40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76" y="4155"/>
              <a:ext cx="3558" cy="3558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5389FC5-CE75-4E66-1776-7B8D5AE1B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254" y="1791478"/>
            <a:ext cx="7268546" cy="44873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직사각형 6">
            <a:extLst>
              <a:ext uri="{FF2B5EF4-FFF2-40B4-BE49-F238E27FC236}">
                <a16:creationId xmlns:a16="http://schemas.microsoft.com/office/drawing/2014/main" id="{95AF49DC-8FF6-BC61-4988-F89657E2F591}"/>
              </a:ext>
            </a:extLst>
          </p:cNvPr>
          <p:cNvSpPr/>
          <p:nvPr/>
        </p:nvSpPr>
        <p:spPr>
          <a:xfrm rot="16200000">
            <a:off x="2112933" y="-1397262"/>
            <a:ext cx="1091682" cy="528579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E5E53-ED05-25E7-D78B-939E5A5AA35D}"/>
              </a:ext>
            </a:extLst>
          </p:cNvPr>
          <p:cNvSpPr txBox="1"/>
          <p:nvPr/>
        </p:nvSpPr>
        <p:spPr>
          <a:xfrm>
            <a:off x="888741" y="1018563"/>
            <a:ext cx="64987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Sơ Đồ Triển Khai 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863">
        <p15:prstTrans prst="fallOver"/>
      </p:transition>
    </mc:Choice>
    <mc:Fallback xmlns="">
      <p:transition spd="slow" advTm="38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B626662F-95B7-42D9-8EC7-7F21D5100522}"/>
              </a:ext>
            </a:extLst>
          </p:cNvPr>
          <p:cNvSpPr/>
          <p:nvPr/>
        </p:nvSpPr>
        <p:spPr>
          <a:xfrm rot="16200000">
            <a:off x="5503864" y="169863"/>
            <a:ext cx="6858000" cy="651827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直接连接符 8"/>
          <p:cNvCxnSpPr/>
          <p:nvPr/>
        </p:nvCxnSpPr>
        <p:spPr>
          <a:xfrm>
            <a:off x="6111383" y="3630235"/>
            <a:ext cx="0" cy="2807662"/>
          </a:xfrm>
          <a:prstGeom prst="line">
            <a:avLst/>
          </a:prstGeom>
          <a:ln w="19050">
            <a:solidFill>
              <a:srgbClr val="FFA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5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624205" y="1442779"/>
            <a:ext cx="3178723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effectLst/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Thuận Lợi</a:t>
            </a:r>
          </a:p>
        </p:txBody>
      </p:sp>
      <p:sp>
        <p:nvSpPr>
          <p:cNvPr id="18" name="文本框 15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624205" y="2312327"/>
            <a:ext cx="3425190" cy="31700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Phát triển dự án dựa trên nhiều nguồn thông tin có sẵn.</a:t>
            </a:r>
          </a:p>
          <a:p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Các thành viên chịu khó học hỏi những kiến thức mới và áp dụng vào dự án.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9" name="文本框 15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8051166" y="1442780"/>
            <a:ext cx="311562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effectLst/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Khó Khăn</a:t>
            </a:r>
          </a:p>
        </p:txBody>
      </p:sp>
      <p:sp>
        <p:nvSpPr>
          <p:cNvPr id="20" name="文本框 15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8051165" y="2312327"/>
            <a:ext cx="3425190" cy="31700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Quá trình tìm hiểu nghiệp vụ về du lịch khá vất vả.</a:t>
            </a:r>
          </a:p>
          <a:p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Các thành viên còn chưa chủ động được thời gian.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Chưa đồng bộ giữa các thành viên và tối ưu code.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4804">
        <p15:prstTrans prst="curtains"/>
      </p:transition>
    </mc:Choice>
    <mc:Fallback xmlns="">
      <p:transition spd="slow" advTm="48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" fill="hold">
                                          <p:stCondLst>
                                            <p:cond delay="39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" fill="hold">
                                          <p:stCondLst>
                                            <p:cond delay="79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" fill="hold">
                                          <p:stCondLst>
                                            <p:cond delay="118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9" grpId="0"/>
      <p:bldP spid="19" grpId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 flipH="1">
            <a:off x="6480810" y="1840865"/>
            <a:ext cx="3697605" cy="3545840"/>
            <a:chOff x="1101" y="4160"/>
            <a:chExt cx="5823" cy="5584"/>
          </a:xfrm>
        </p:grpSpPr>
        <p:grpSp>
          <p:nvGrpSpPr>
            <p:cNvPr id="11" name="组合 10"/>
            <p:cNvGrpSpPr/>
            <p:nvPr/>
          </p:nvGrpSpPr>
          <p:grpSpPr>
            <a:xfrm>
              <a:off x="3831" y="5681"/>
              <a:ext cx="1679" cy="3284"/>
              <a:chOff x="1326" y="3266"/>
              <a:chExt cx="1679" cy="3284"/>
            </a:xfrm>
          </p:grpSpPr>
          <p:sp>
            <p:nvSpPr>
              <p:cNvPr id="2" name="等腰三角形 1"/>
              <p:cNvSpPr/>
              <p:nvPr/>
            </p:nvSpPr>
            <p:spPr>
              <a:xfrm>
                <a:off x="1326" y="3266"/>
                <a:ext cx="1635" cy="1635"/>
              </a:xfrm>
              <a:prstGeom prst="triangle">
                <a:avLst/>
              </a:prstGeom>
              <a:gradFill>
                <a:gsLst>
                  <a:gs pos="0">
                    <a:srgbClr val="6600CC"/>
                  </a:gs>
                  <a:gs pos="31000">
                    <a:srgbClr val="FF99FF"/>
                  </a:gs>
                  <a:gs pos="64000">
                    <a:srgbClr val="A57BFF"/>
                  </a:gs>
                  <a:gs pos="100000">
                    <a:srgbClr val="D60093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flipV="1">
                <a:off x="1326" y="4901"/>
                <a:ext cx="1635" cy="1635"/>
              </a:xfrm>
              <a:prstGeom prst="triangle">
                <a:avLst/>
              </a:prstGeom>
              <a:gradFill>
                <a:gsLst>
                  <a:gs pos="0">
                    <a:srgbClr val="FF99FF"/>
                  </a:gs>
                  <a:gs pos="57000">
                    <a:srgbClr val="D60093"/>
                  </a:gs>
                  <a:gs pos="71000">
                    <a:srgbClr val="A57BFF"/>
                  </a:gs>
                  <a:gs pos="100000">
                    <a:srgbClr val="6600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  <p:sp>
            <p:nvSpPr>
              <p:cNvPr id="4" name="等腰三角形 3"/>
              <p:cNvSpPr/>
              <p:nvPr/>
            </p:nvSpPr>
            <p:spPr>
              <a:xfrm>
                <a:off x="2135" y="5680"/>
                <a:ext cx="871" cy="871"/>
              </a:xfrm>
              <a:prstGeom prst="triangle">
                <a:avLst/>
              </a:prstGeom>
              <a:gradFill>
                <a:gsLst>
                  <a:gs pos="0">
                    <a:srgbClr val="6600CC"/>
                  </a:gs>
                  <a:gs pos="74000">
                    <a:srgbClr val="D60093"/>
                  </a:gs>
                  <a:gs pos="83000">
                    <a:srgbClr val="A57BFF"/>
                  </a:gs>
                  <a:gs pos="100000">
                    <a:srgbClr val="FF99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246" y="6460"/>
              <a:ext cx="1679" cy="3284"/>
              <a:chOff x="1326" y="3266"/>
              <a:chExt cx="1679" cy="328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1326" y="3266"/>
                <a:ext cx="1635" cy="1635"/>
              </a:xfrm>
              <a:prstGeom prst="triangle">
                <a:avLst/>
              </a:prstGeom>
              <a:gradFill>
                <a:gsLst>
                  <a:gs pos="0">
                    <a:srgbClr val="6600CC"/>
                  </a:gs>
                  <a:gs pos="31000">
                    <a:srgbClr val="FF99FF"/>
                  </a:gs>
                  <a:gs pos="64000">
                    <a:srgbClr val="A57BFF"/>
                  </a:gs>
                  <a:gs pos="100000">
                    <a:srgbClr val="D60093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flipV="1">
                <a:off x="1326" y="4901"/>
                <a:ext cx="1635" cy="1635"/>
              </a:xfrm>
              <a:prstGeom prst="triangle">
                <a:avLst/>
              </a:prstGeom>
              <a:gradFill>
                <a:gsLst>
                  <a:gs pos="0">
                    <a:srgbClr val="FF99FF"/>
                  </a:gs>
                  <a:gs pos="57000">
                    <a:srgbClr val="D60093"/>
                  </a:gs>
                  <a:gs pos="71000">
                    <a:srgbClr val="A57BFF"/>
                  </a:gs>
                  <a:gs pos="100000">
                    <a:srgbClr val="6600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>
                <a:off x="2135" y="5680"/>
                <a:ext cx="871" cy="871"/>
              </a:xfrm>
              <a:prstGeom prst="triangle">
                <a:avLst/>
              </a:prstGeom>
              <a:gradFill>
                <a:gsLst>
                  <a:gs pos="0">
                    <a:srgbClr val="6600CC"/>
                  </a:gs>
                  <a:gs pos="74000">
                    <a:srgbClr val="D60093"/>
                  </a:gs>
                  <a:gs pos="83000">
                    <a:srgbClr val="A57BFF"/>
                  </a:gs>
                  <a:gs pos="100000">
                    <a:srgbClr val="FF99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461" y="4935"/>
              <a:ext cx="1679" cy="3284"/>
              <a:chOff x="1326" y="3266"/>
              <a:chExt cx="1679" cy="3284"/>
            </a:xfrm>
          </p:grpSpPr>
          <p:sp>
            <p:nvSpPr>
              <p:cNvPr id="25" name="等腰三角形 24"/>
              <p:cNvSpPr/>
              <p:nvPr/>
            </p:nvSpPr>
            <p:spPr>
              <a:xfrm>
                <a:off x="1326" y="3266"/>
                <a:ext cx="1635" cy="1635"/>
              </a:xfrm>
              <a:prstGeom prst="triangle">
                <a:avLst/>
              </a:prstGeom>
              <a:gradFill>
                <a:gsLst>
                  <a:gs pos="0">
                    <a:srgbClr val="6600CC"/>
                  </a:gs>
                  <a:gs pos="31000">
                    <a:srgbClr val="FF99FF"/>
                  </a:gs>
                  <a:gs pos="64000">
                    <a:srgbClr val="A57BFF"/>
                  </a:gs>
                  <a:gs pos="100000">
                    <a:srgbClr val="D60093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flipV="1">
                <a:off x="1326" y="4901"/>
                <a:ext cx="1635" cy="1635"/>
              </a:xfrm>
              <a:prstGeom prst="triangle">
                <a:avLst/>
              </a:prstGeom>
              <a:gradFill>
                <a:gsLst>
                  <a:gs pos="0">
                    <a:srgbClr val="FF99FF"/>
                  </a:gs>
                  <a:gs pos="57000">
                    <a:srgbClr val="D60093"/>
                  </a:gs>
                  <a:gs pos="71000">
                    <a:srgbClr val="A57BFF"/>
                  </a:gs>
                  <a:gs pos="100000">
                    <a:srgbClr val="6600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>
                <a:off x="2135" y="5680"/>
                <a:ext cx="871" cy="871"/>
              </a:xfrm>
              <a:prstGeom prst="triangle">
                <a:avLst/>
              </a:prstGeom>
              <a:gradFill>
                <a:gsLst>
                  <a:gs pos="0">
                    <a:srgbClr val="6600CC"/>
                  </a:gs>
                  <a:gs pos="74000">
                    <a:srgbClr val="D60093"/>
                  </a:gs>
                  <a:gs pos="83000">
                    <a:srgbClr val="A57BFF"/>
                  </a:gs>
                  <a:gs pos="100000">
                    <a:srgbClr val="FF99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101" y="4160"/>
              <a:ext cx="1679" cy="3284"/>
              <a:chOff x="1326" y="3266"/>
              <a:chExt cx="1679" cy="3284"/>
            </a:xfrm>
          </p:grpSpPr>
          <p:sp>
            <p:nvSpPr>
              <p:cNvPr id="37" name="等腰三角形 36"/>
              <p:cNvSpPr/>
              <p:nvPr/>
            </p:nvSpPr>
            <p:spPr>
              <a:xfrm>
                <a:off x="1326" y="3266"/>
                <a:ext cx="1635" cy="1635"/>
              </a:xfrm>
              <a:prstGeom prst="triangle">
                <a:avLst/>
              </a:prstGeom>
              <a:gradFill>
                <a:gsLst>
                  <a:gs pos="0">
                    <a:srgbClr val="6600CC"/>
                  </a:gs>
                  <a:gs pos="31000">
                    <a:srgbClr val="FF99FF"/>
                  </a:gs>
                  <a:gs pos="64000">
                    <a:srgbClr val="A57BFF"/>
                  </a:gs>
                  <a:gs pos="100000">
                    <a:srgbClr val="D60093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flipV="1">
                <a:off x="1326" y="4901"/>
                <a:ext cx="1635" cy="1635"/>
              </a:xfrm>
              <a:prstGeom prst="triangle">
                <a:avLst/>
              </a:prstGeom>
              <a:gradFill>
                <a:gsLst>
                  <a:gs pos="0">
                    <a:srgbClr val="FF99FF"/>
                  </a:gs>
                  <a:gs pos="57000">
                    <a:srgbClr val="D60093"/>
                  </a:gs>
                  <a:gs pos="71000">
                    <a:srgbClr val="A57BFF"/>
                  </a:gs>
                  <a:gs pos="100000">
                    <a:srgbClr val="6600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>
                <a:off x="2135" y="5680"/>
                <a:ext cx="871" cy="871"/>
              </a:xfrm>
              <a:prstGeom prst="triangle">
                <a:avLst/>
              </a:prstGeom>
              <a:gradFill>
                <a:gsLst>
                  <a:gs pos="0">
                    <a:srgbClr val="6600CC"/>
                  </a:gs>
                  <a:gs pos="74000">
                    <a:srgbClr val="D60093"/>
                  </a:gs>
                  <a:gs pos="83000">
                    <a:srgbClr val="A57BFF"/>
                  </a:gs>
                  <a:gs pos="100000">
                    <a:srgbClr val="FF99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369455" y="4454121"/>
            <a:ext cx="6494895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vi-VN" altLang="zh-CN" sz="6000" smtClean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43000">
                      <a:srgbClr val="5C43B4"/>
                    </a:gs>
                    <a:gs pos="75000">
                      <a:schemeClr val="accent5"/>
                    </a:gs>
                    <a:gs pos="98000">
                      <a:srgbClr val="2A1880"/>
                    </a:gs>
                  </a:gsLst>
                  <a:lin ang="5400000" scaled="0"/>
                </a:gradFill>
                <a:effectLst/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Demo</a:t>
            </a:r>
            <a:r>
              <a:rPr lang="en-US" altLang="zh-CN" sz="6000" smtClean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43000">
                      <a:srgbClr val="5C43B4"/>
                    </a:gs>
                    <a:gs pos="75000">
                      <a:schemeClr val="accent5"/>
                    </a:gs>
                    <a:gs pos="98000">
                      <a:srgbClr val="2A1880"/>
                    </a:gs>
                  </a:gsLst>
                  <a:lin ang="5400000" scaled="0"/>
                </a:gradFill>
                <a:effectLst/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vi-VN" altLang="zh-CN" sz="6000" smtClean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43000">
                      <a:srgbClr val="5C43B4"/>
                    </a:gs>
                    <a:gs pos="75000">
                      <a:schemeClr val="accent5"/>
                    </a:gs>
                    <a:gs pos="98000">
                      <a:srgbClr val="2A1880"/>
                    </a:gs>
                  </a:gsLst>
                  <a:lin ang="5400000" scaled="0"/>
                </a:gradFill>
                <a:effectLst/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Sản </a:t>
            </a:r>
            <a:r>
              <a:rPr lang="en-US" altLang="zh-CN" sz="6000" dirty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43000">
                      <a:srgbClr val="5C43B4"/>
                    </a:gs>
                    <a:gs pos="75000">
                      <a:schemeClr val="accent5"/>
                    </a:gs>
                    <a:gs pos="98000">
                      <a:srgbClr val="2A1880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P</a:t>
            </a:r>
            <a:r>
              <a:rPr lang="vi-VN" altLang="zh-CN" sz="6000" smtClean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43000">
                      <a:srgbClr val="5C43B4"/>
                    </a:gs>
                    <a:gs pos="75000">
                      <a:schemeClr val="accent5"/>
                    </a:gs>
                    <a:gs pos="98000">
                      <a:srgbClr val="2A1880"/>
                    </a:gs>
                  </a:gsLst>
                  <a:lin ang="5400000" scaled="0"/>
                </a:gradFill>
                <a:effectLst/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hẩm </a:t>
            </a:r>
            <a:endParaRPr lang="zh-CN" altLang="en-US" sz="6000" dirty="0">
              <a:ln w="76200">
                <a:noFill/>
              </a:ln>
              <a:gradFill>
                <a:gsLst>
                  <a:gs pos="0">
                    <a:srgbClr val="9966FF"/>
                  </a:gs>
                  <a:gs pos="43000">
                    <a:srgbClr val="5C43B4"/>
                  </a:gs>
                  <a:gs pos="75000">
                    <a:schemeClr val="accent5"/>
                  </a:gs>
                  <a:gs pos="98000">
                    <a:srgbClr val="2A1880"/>
                  </a:gs>
                </a:gsLst>
                <a:lin ang="5400000" scaled="0"/>
              </a:gradFill>
              <a:effectLst/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890260" y="324485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78AEB5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、</a:t>
            </a:r>
            <a:endParaRPr lang="zh-CN" altLang="en-US"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17">
        <p14:gallery dir="l"/>
      </p:transition>
    </mc:Choice>
    <mc:Fallback xmlns="">
      <p:transition spd="slow" advTm="2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61975" y="280670"/>
            <a:ext cx="3893185" cy="5351780"/>
            <a:chOff x="-118" y="442"/>
            <a:chExt cx="6131" cy="8428"/>
          </a:xfrm>
        </p:grpSpPr>
        <p:pic>
          <p:nvPicPr>
            <p:cNvPr id="34" name="图片 33" descr="平安夜"/>
            <p:cNvPicPr>
              <a:picLocks noChangeAspect="1"/>
            </p:cNvPicPr>
            <p:nvPr/>
          </p:nvPicPr>
          <p:blipFill>
            <a:blip r:embed="rId5"/>
            <a:srcRect l="4610" t="18333" r="75909" b="34074"/>
            <a:stretch>
              <a:fillRect/>
            </a:stretch>
          </p:blipFill>
          <p:spPr>
            <a:xfrm>
              <a:off x="-118" y="442"/>
              <a:ext cx="6131" cy="8428"/>
            </a:xfrm>
            <a:prstGeom prst="rect">
              <a:avLst/>
            </a:prstGeom>
          </p:spPr>
        </p:pic>
        <p:sp>
          <p:nvSpPr>
            <p:cNvPr id="35" name="椭圆 34"/>
            <p:cNvSpPr/>
            <p:nvPr/>
          </p:nvSpPr>
          <p:spPr>
            <a:xfrm>
              <a:off x="1381" y="4183"/>
              <a:ext cx="2188" cy="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Comfortaa" panose="00000500000000000000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87520" y="1369695"/>
            <a:ext cx="3892550" cy="5351780"/>
            <a:chOff x="-118" y="442"/>
            <a:chExt cx="6130" cy="8428"/>
          </a:xfrm>
        </p:grpSpPr>
        <p:pic>
          <p:nvPicPr>
            <p:cNvPr id="37" name="图片 36" descr="平安夜"/>
            <p:cNvPicPr>
              <a:picLocks noChangeAspect="1"/>
            </p:cNvPicPr>
            <p:nvPr/>
          </p:nvPicPr>
          <p:blipFill>
            <a:blip r:embed="rId5"/>
            <a:srcRect l="4610" t="18333" r="75909" b="34074"/>
            <a:stretch>
              <a:fillRect/>
            </a:stretch>
          </p:blipFill>
          <p:spPr>
            <a:xfrm>
              <a:off x="-118" y="442"/>
              <a:ext cx="6131" cy="8428"/>
            </a:xfrm>
            <a:prstGeom prst="rect">
              <a:avLst/>
            </a:prstGeom>
          </p:spPr>
        </p:pic>
        <p:sp>
          <p:nvSpPr>
            <p:cNvPr id="38" name="椭圆 37"/>
            <p:cNvSpPr/>
            <p:nvPr/>
          </p:nvSpPr>
          <p:spPr>
            <a:xfrm>
              <a:off x="1408" y="4183"/>
              <a:ext cx="2188" cy="2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Comfortaa" panose="00000500000000000000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83055" y="3039110"/>
            <a:ext cx="5179060" cy="1692275"/>
            <a:chOff x="8086" y="6850"/>
            <a:chExt cx="8156" cy="2665"/>
          </a:xfrm>
        </p:grpSpPr>
        <p:sp>
          <p:nvSpPr>
            <p:cNvPr id="2" name="文本框 1"/>
            <p:cNvSpPr txBox="1"/>
            <p:nvPr/>
          </p:nvSpPr>
          <p:spPr>
            <a:xfrm>
              <a:off x="8086" y="6850"/>
              <a:ext cx="2699" cy="822"/>
            </a:xfrm>
            <a:prstGeom prst="rect">
              <a:avLst/>
            </a:prstGeom>
            <a:noFill/>
            <a:effectLst>
              <a:outerShdw blurRad="139700" sx="96000" sy="96000" algn="ctr" rotWithShape="0">
                <a:schemeClr val="bg1">
                  <a:alpha val="10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n w="38100">
                    <a:solidFill>
                      <a:srgbClr val="1C178D"/>
                    </a:solidFill>
                  </a:ln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THANK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178" y="8596"/>
              <a:ext cx="2064" cy="919"/>
            </a:xfrm>
            <a:prstGeom prst="rect">
              <a:avLst/>
            </a:prstGeom>
            <a:noFill/>
            <a:effectLst>
              <a:outerShdw blurRad="63500" sx="87000" sy="87000" algn="ctr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n w="38100">
                    <a:solidFill>
                      <a:srgbClr val="1C178D"/>
                    </a:solidFill>
                  </a:ln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Comfortaa" panose="00000500000000000000" charset="0"/>
                  <a:ea typeface="Comfortaa" panose="00000500000000000000" charset="0"/>
                  <a:cs typeface="Comfortaa" panose="00000500000000000000" charset="0"/>
                </a:rPr>
                <a:t>YOU</a:t>
              </a:r>
            </a:p>
          </p:txBody>
        </p:sp>
      </p:grpSp>
      <p:pic>
        <p:nvPicPr>
          <p:cNvPr id="40" name="图片 39" descr="平安夜"/>
          <p:cNvPicPr>
            <a:picLocks noChangeAspect="1"/>
          </p:cNvPicPr>
          <p:nvPr/>
        </p:nvPicPr>
        <p:blipFill>
          <a:blip r:embed="rId5"/>
          <a:srcRect l="4610" t="18333" r="75909" b="34074"/>
          <a:stretch>
            <a:fillRect/>
          </a:stretch>
        </p:blipFill>
        <p:spPr>
          <a:xfrm>
            <a:off x="7912735" y="624205"/>
            <a:ext cx="3893185" cy="5351780"/>
          </a:xfrm>
          <a:prstGeom prst="rect">
            <a:avLst/>
          </a:prstGeom>
        </p:spPr>
      </p:pic>
      <p:pic>
        <p:nvPicPr>
          <p:cNvPr id="46" name="图片 45" descr="平安夜"/>
          <p:cNvPicPr>
            <a:picLocks noChangeAspect="1"/>
          </p:cNvPicPr>
          <p:nvPr/>
        </p:nvPicPr>
        <p:blipFill>
          <a:blip r:embed="rId5"/>
          <a:srcRect l="4610" t="18333" r="75909" b="65437"/>
          <a:stretch>
            <a:fillRect/>
          </a:stretch>
        </p:blipFill>
        <p:spPr>
          <a:xfrm>
            <a:off x="4279266" y="52388"/>
            <a:ext cx="3893185" cy="17703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985">
        <p14:honeycomb/>
      </p:transition>
    </mc:Choice>
    <mc:Fallback xmlns="">
      <p:transition spd="slow" advTm="2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52667"/>
            <a:ext cx="3893185" cy="5351780"/>
            <a:chOff x="561975" y="280670"/>
            <a:chExt cx="3893185" cy="5351780"/>
          </a:xfrm>
        </p:grpSpPr>
        <p:grpSp>
          <p:nvGrpSpPr>
            <p:cNvPr id="33" name="组合 32"/>
            <p:cNvGrpSpPr/>
            <p:nvPr/>
          </p:nvGrpSpPr>
          <p:grpSpPr>
            <a:xfrm>
              <a:off x="561975" y="280670"/>
              <a:ext cx="3893185" cy="5351780"/>
              <a:chOff x="-118" y="442"/>
              <a:chExt cx="6131" cy="8428"/>
            </a:xfrm>
          </p:grpSpPr>
          <p:pic>
            <p:nvPicPr>
              <p:cNvPr id="34" name="图片 33" descr="平安夜"/>
              <p:cNvPicPr>
                <a:picLocks noChangeAspect="1"/>
              </p:cNvPicPr>
              <p:nvPr/>
            </p:nvPicPr>
            <p:blipFill>
              <a:blip r:embed="rId5"/>
              <a:srcRect l="4610" t="18333" r="75909" b="34074"/>
              <a:stretch>
                <a:fillRect/>
              </a:stretch>
            </p:blipFill>
            <p:spPr>
              <a:xfrm>
                <a:off x="-118" y="442"/>
                <a:ext cx="6131" cy="8428"/>
              </a:xfrm>
              <a:prstGeom prst="rect">
                <a:avLst/>
              </a:prstGeom>
            </p:spPr>
          </p:pic>
          <p:sp>
            <p:nvSpPr>
              <p:cNvPr id="35" name="椭圆 34"/>
              <p:cNvSpPr/>
              <p:nvPr/>
            </p:nvSpPr>
            <p:spPr>
              <a:xfrm>
                <a:off x="1340" y="6091"/>
                <a:ext cx="2188" cy="2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Comfortaa" panose="00000500000000000000" charset="0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224698" y="4269743"/>
              <a:ext cx="2040738" cy="646331"/>
            </a:xfrm>
            <a:prstGeom prst="rect">
              <a:avLst/>
            </a:prstGeom>
            <a:noFill/>
            <a:effectLst>
              <a:outerShdw blurRad="139700" sx="96000" sy="96000" algn="ctr" rotWithShape="0">
                <a:schemeClr val="bg1">
                  <a:alpha val="10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vi-VN" altLang="zh-CN" dirty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latin typeface="Barlow Condensed Medium" panose="00000606000000000000" charset="0"/>
                  <a:ea typeface="Comfortaa" panose="00000500000000000000" charset="0"/>
                  <a:cs typeface="Comfortaa" panose="00000500000000000000" charset="0"/>
                  <a:sym typeface="+mn-ea"/>
                </a:rPr>
                <a:t>Lâm Diễm Thúy </a:t>
              </a:r>
            </a:p>
            <a:p>
              <a:r>
                <a:rPr lang="vi-VN" altLang="zh-CN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Barlow Condensed Medium" panose="00000606000000000000" charset="0"/>
                  <a:ea typeface="Comfortaa" panose="00000500000000000000" charset="0"/>
                  <a:cs typeface="Comfortaa" panose="00000500000000000000" charset="0"/>
                  <a:sym typeface="+mn-ea"/>
                </a:rPr>
                <a:t>(</a:t>
              </a:r>
              <a:r>
                <a:rPr lang="vi-VN" altLang="zh-CN" smtClean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Barlow Condensed Medium" panose="00000606000000000000" charset="0"/>
                  <a:ea typeface="Comfortaa" panose="00000500000000000000" charset="0"/>
                  <a:cs typeface="Comfortaa" panose="00000500000000000000" charset="0"/>
                  <a:sym typeface="+mn-ea"/>
                </a:rPr>
                <a:t>Trưở</a:t>
              </a:r>
              <a:r>
                <a:rPr lang="en-US" altLang="zh-CN" smtClean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effectLst>
                    <a:outerShdw blurRad="63500" sx="122000" sy="122000" algn="ctr" rotWithShape="0">
                      <a:schemeClr val="bg1">
                        <a:alpha val="89000"/>
                      </a:schemeClr>
                    </a:outerShdw>
                  </a:effectLst>
                  <a:latin typeface="Barlow Condensed Medium" panose="00000606000000000000" charset="0"/>
                  <a:ea typeface="Comfortaa" panose="00000500000000000000" charset="0"/>
                  <a:cs typeface="Comfortaa" panose="00000500000000000000" charset="0"/>
                  <a:sym typeface="+mn-ea"/>
                </a:rPr>
                <a:t>ng nhóm)</a:t>
              </a:r>
              <a:endParaRPr lang="zh-CN" altLang="en-US" dirty="0">
                <a:ln w="38100">
                  <a:solidFill>
                    <a:srgbClr val="1C178D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63500" sx="122000" sy="122000" algn="ctr" rotWithShape="0">
                    <a:schemeClr val="bg1">
                      <a:alpha val="89000"/>
                    </a:schemeClr>
                  </a:outerShd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110523" y="203583"/>
            <a:ext cx="3921125" cy="6370320"/>
            <a:chOff x="3028950" y="280670"/>
            <a:chExt cx="3921125" cy="6370320"/>
          </a:xfrm>
        </p:grpSpPr>
        <p:grpSp>
          <p:nvGrpSpPr>
            <p:cNvPr id="36" name="组合 35"/>
            <p:cNvGrpSpPr/>
            <p:nvPr/>
          </p:nvGrpSpPr>
          <p:grpSpPr>
            <a:xfrm>
              <a:off x="3056890" y="1299210"/>
              <a:ext cx="3893185" cy="5351780"/>
              <a:chOff x="-108" y="213"/>
              <a:chExt cx="6131" cy="8428"/>
            </a:xfrm>
          </p:grpSpPr>
          <p:pic>
            <p:nvPicPr>
              <p:cNvPr id="37" name="图片 36" descr="平安夜"/>
              <p:cNvPicPr>
                <a:picLocks noChangeAspect="1"/>
              </p:cNvPicPr>
              <p:nvPr/>
            </p:nvPicPr>
            <p:blipFill>
              <a:blip r:embed="rId5"/>
              <a:srcRect l="4610" t="18333" r="75909" b="34074"/>
              <a:stretch>
                <a:fillRect/>
              </a:stretch>
            </p:blipFill>
            <p:spPr>
              <a:xfrm>
                <a:off x="-108" y="213"/>
                <a:ext cx="6131" cy="8428"/>
              </a:xfrm>
              <a:prstGeom prst="rect">
                <a:avLst/>
              </a:prstGeom>
            </p:spPr>
          </p:pic>
          <p:sp>
            <p:nvSpPr>
              <p:cNvPr id="38" name="椭圆 37"/>
              <p:cNvSpPr/>
              <p:nvPr/>
            </p:nvSpPr>
            <p:spPr>
              <a:xfrm>
                <a:off x="1446" y="5775"/>
                <a:ext cx="2188" cy="2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4056974" y="5337001"/>
              <a:ext cx="1918970" cy="384721"/>
            </a:xfrm>
            <a:prstGeom prst="rect">
              <a:avLst/>
            </a:prstGeom>
            <a:noFill/>
            <a:effectLst>
              <a:outerShdw blurRad="63500" sx="87000" sy="87000" algn="ctr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vi-VN" altLang="zh-CN" sz="1900" dirty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  <a:sym typeface="+mn-ea"/>
                </a:rPr>
                <a:t>Hồ Thị Vân Anh</a:t>
              </a:r>
              <a:r>
                <a:rPr lang="zh-CN" altLang="en-US" sz="1900" dirty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  <a:sym typeface="+mn-ea"/>
                </a:rPr>
                <a:t>  </a:t>
              </a:r>
              <a:endParaRPr lang="zh-CN" altLang="en-US" sz="1900" dirty="0">
                <a:ln w="38100">
                  <a:solidFill>
                    <a:srgbClr val="1C178D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63500" sx="122000" sy="122000" algn="ctr" rotWithShape="0">
                    <a:schemeClr val="bg1">
                      <a:alpha val="89000"/>
                    </a:schemeClr>
                  </a:outerShd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endParaRPr>
            </a:p>
          </p:txBody>
        </p:sp>
        <p:pic>
          <p:nvPicPr>
            <p:cNvPr id="46" name="图片 45" descr="平安夜"/>
            <p:cNvPicPr>
              <a:picLocks noChangeAspect="1"/>
            </p:cNvPicPr>
            <p:nvPr/>
          </p:nvPicPr>
          <p:blipFill>
            <a:blip r:embed="rId5"/>
            <a:srcRect l="4610" t="18333" r="75909" b="65437"/>
            <a:stretch>
              <a:fillRect/>
            </a:stretch>
          </p:blipFill>
          <p:spPr>
            <a:xfrm>
              <a:off x="3028950" y="280670"/>
              <a:ext cx="3893185" cy="177038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358542" y="52388"/>
            <a:ext cx="3893185" cy="5351780"/>
            <a:chOff x="598805" y="-35560"/>
            <a:chExt cx="3893185" cy="5351780"/>
          </a:xfrm>
        </p:grpSpPr>
        <p:grpSp>
          <p:nvGrpSpPr>
            <p:cNvPr id="9" name="组合 8"/>
            <p:cNvGrpSpPr/>
            <p:nvPr/>
          </p:nvGrpSpPr>
          <p:grpSpPr>
            <a:xfrm>
              <a:off x="598805" y="-35560"/>
              <a:ext cx="3893185" cy="5351780"/>
              <a:chOff x="-60" y="-56"/>
              <a:chExt cx="6131" cy="8428"/>
            </a:xfrm>
          </p:grpSpPr>
          <p:pic>
            <p:nvPicPr>
              <p:cNvPr id="10" name="图片 9" descr="平安夜"/>
              <p:cNvPicPr>
                <a:picLocks noChangeAspect="1"/>
              </p:cNvPicPr>
              <p:nvPr/>
            </p:nvPicPr>
            <p:blipFill>
              <a:blip r:embed="rId5"/>
              <a:srcRect l="4610" t="18333" r="75909" b="34074"/>
              <a:stretch>
                <a:fillRect/>
              </a:stretch>
            </p:blipFill>
            <p:spPr>
              <a:xfrm>
                <a:off x="-60" y="-56"/>
                <a:ext cx="6131" cy="8428"/>
              </a:xfrm>
              <a:prstGeom prst="rect">
                <a:avLst/>
              </a:prstGeom>
            </p:spPr>
          </p:pic>
          <p:sp>
            <p:nvSpPr>
              <p:cNvPr id="11" name="椭圆 10"/>
              <p:cNvSpPr/>
              <p:nvPr/>
            </p:nvSpPr>
            <p:spPr>
              <a:xfrm>
                <a:off x="1450" y="5680"/>
                <a:ext cx="2188" cy="2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485306" y="4099706"/>
              <a:ext cx="1799264" cy="353943"/>
            </a:xfrm>
            <a:prstGeom prst="rect">
              <a:avLst/>
            </a:prstGeom>
            <a:noFill/>
            <a:effectLst>
              <a:outerShdw blurRad="139700" sx="96000" sy="96000" algn="ctr" rotWithShape="0">
                <a:schemeClr val="bg1">
                  <a:alpha val="10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vi-VN" altLang="zh-CN" sz="1700" dirty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latin typeface="Barlow Condensed Medium" panose="00000606000000000000" charset="0"/>
                  <a:ea typeface="Comfortaa" panose="00000500000000000000" charset="0"/>
                  <a:cs typeface="Comfortaa" panose="00000500000000000000" charset="0"/>
                  <a:sym typeface="+mn-ea"/>
                </a:rPr>
                <a:t>Nguyễn Minh Thức </a:t>
              </a:r>
              <a:endParaRPr lang="zh-CN" altLang="en-US" sz="1700" dirty="0">
                <a:ln w="38100">
                  <a:solidFill>
                    <a:srgbClr val="1C178D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63500" sx="122000" sy="122000" algn="ctr" rotWithShape="0">
                    <a:schemeClr val="bg1">
                      <a:alpha val="89000"/>
                    </a:schemeClr>
                  </a:outerShd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53390" y="52388"/>
            <a:ext cx="3893235" cy="6624332"/>
            <a:chOff x="2891105" y="130163"/>
            <a:chExt cx="3893235" cy="6624332"/>
          </a:xfrm>
        </p:grpSpPr>
        <p:grpSp>
          <p:nvGrpSpPr>
            <p:cNvPr id="15" name="组合 14"/>
            <p:cNvGrpSpPr/>
            <p:nvPr/>
          </p:nvGrpSpPr>
          <p:grpSpPr>
            <a:xfrm>
              <a:off x="2891155" y="1402715"/>
              <a:ext cx="3893185" cy="5351780"/>
              <a:chOff x="-369" y="376"/>
              <a:chExt cx="6131" cy="8428"/>
            </a:xfrm>
          </p:grpSpPr>
          <p:pic>
            <p:nvPicPr>
              <p:cNvPr id="16" name="图片 15" descr="平安夜"/>
              <p:cNvPicPr>
                <a:picLocks noChangeAspect="1"/>
              </p:cNvPicPr>
              <p:nvPr/>
            </p:nvPicPr>
            <p:blipFill>
              <a:blip r:embed="rId5"/>
              <a:srcRect l="4610" t="18333" r="75909" b="34074"/>
              <a:stretch>
                <a:fillRect/>
              </a:stretch>
            </p:blipFill>
            <p:spPr>
              <a:xfrm>
                <a:off x="-369" y="376"/>
                <a:ext cx="6131" cy="8428"/>
              </a:xfrm>
              <a:prstGeom prst="rect">
                <a:avLst/>
              </a:prstGeom>
            </p:spPr>
          </p:pic>
          <p:sp>
            <p:nvSpPr>
              <p:cNvPr id="18" name="椭圆 17"/>
              <p:cNvSpPr/>
              <p:nvPr/>
            </p:nvSpPr>
            <p:spPr>
              <a:xfrm>
                <a:off x="1173" y="5777"/>
                <a:ext cx="2188" cy="2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3964426" y="5403363"/>
              <a:ext cx="1918970" cy="384721"/>
            </a:xfrm>
            <a:prstGeom prst="rect">
              <a:avLst/>
            </a:prstGeom>
            <a:noFill/>
            <a:effectLst>
              <a:outerShdw blurRad="63500" sx="87000" sy="87000" algn="ctr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vi-VN" altLang="zh-CN" sz="1900" dirty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  <a:sym typeface="+mn-ea"/>
                </a:rPr>
                <a:t>Mai Văn Đạt </a:t>
              </a:r>
              <a:r>
                <a:rPr lang="zh-CN" altLang="en-US" sz="1900" dirty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effectLst/>
                  <a:latin typeface="Barlow Condensed Medium" panose="00000606000000000000" charset="0"/>
                  <a:ea typeface="Comfortaa" panose="00000500000000000000" charset="0"/>
                  <a:cs typeface="Barlow Condensed Medium" panose="00000606000000000000" charset="0"/>
                  <a:sym typeface="+mn-ea"/>
                </a:rPr>
                <a:t>  </a:t>
              </a:r>
              <a:endParaRPr lang="zh-CN" altLang="en-US" sz="1900" dirty="0">
                <a:ln w="38100">
                  <a:solidFill>
                    <a:srgbClr val="1C178D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63500" sx="122000" sy="122000" algn="ctr" rotWithShape="0">
                    <a:schemeClr val="bg1">
                      <a:alpha val="89000"/>
                    </a:schemeClr>
                  </a:outerShd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endParaRPr>
            </a:p>
          </p:txBody>
        </p:sp>
        <p:pic>
          <p:nvPicPr>
            <p:cNvPr id="20" name="图片 19" descr="平安夜"/>
            <p:cNvPicPr>
              <a:picLocks noChangeAspect="1"/>
            </p:cNvPicPr>
            <p:nvPr/>
          </p:nvPicPr>
          <p:blipFill>
            <a:blip r:embed="rId5"/>
            <a:srcRect l="4610" t="18333" r="75909" b="65437"/>
            <a:stretch>
              <a:fillRect/>
            </a:stretch>
          </p:blipFill>
          <p:spPr>
            <a:xfrm>
              <a:off x="2891105" y="130163"/>
              <a:ext cx="3893185" cy="1770380"/>
            </a:xfrm>
            <a:prstGeom prst="rect">
              <a:avLst/>
            </a:prstGeom>
          </p:spPr>
        </p:pic>
      </p:grpSp>
      <p:grpSp>
        <p:nvGrpSpPr>
          <p:cNvPr id="6" name="组合 7">
            <a:extLst>
              <a:ext uri="{FF2B5EF4-FFF2-40B4-BE49-F238E27FC236}">
                <a16:creationId xmlns:a16="http://schemas.microsoft.com/office/drawing/2014/main" id="{37623D4B-8CEE-E1C2-AEB0-3383F71B88F7}"/>
              </a:ext>
            </a:extLst>
          </p:cNvPr>
          <p:cNvGrpSpPr/>
          <p:nvPr/>
        </p:nvGrpSpPr>
        <p:grpSpPr>
          <a:xfrm>
            <a:off x="8915970" y="179942"/>
            <a:ext cx="3893185" cy="5351780"/>
            <a:chOff x="655955" y="351155"/>
            <a:chExt cx="3893185" cy="5351780"/>
          </a:xfrm>
        </p:grpSpPr>
        <p:grpSp>
          <p:nvGrpSpPr>
            <p:cNvPr id="7" name="组合 8">
              <a:extLst>
                <a:ext uri="{FF2B5EF4-FFF2-40B4-BE49-F238E27FC236}">
                  <a16:creationId xmlns:a16="http://schemas.microsoft.com/office/drawing/2014/main" id="{DF079D34-CE90-C057-F53D-C04FFC764E05}"/>
                </a:ext>
              </a:extLst>
            </p:cNvPr>
            <p:cNvGrpSpPr/>
            <p:nvPr/>
          </p:nvGrpSpPr>
          <p:grpSpPr>
            <a:xfrm>
              <a:off x="655955" y="351155"/>
              <a:ext cx="3893185" cy="5351780"/>
              <a:chOff x="30" y="553"/>
              <a:chExt cx="6131" cy="8428"/>
            </a:xfrm>
          </p:grpSpPr>
          <p:pic>
            <p:nvPicPr>
              <p:cNvPr id="17" name="图片 9" descr="平安夜">
                <a:extLst>
                  <a:ext uri="{FF2B5EF4-FFF2-40B4-BE49-F238E27FC236}">
                    <a16:creationId xmlns:a16="http://schemas.microsoft.com/office/drawing/2014/main" id="{2BF502B3-4D6E-7773-E256-8E28E6F56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610" t="18333" r="75909" b="34074"/>
              <a:stretch>
                <a:fillRect/>
              </a:stretch>
            </p:blipFill>
            <p:spPr>
              <a:xfrm>
                <a:off x="30" y="553"/>
                <a:ext cx="6131" cy="8428"/>
              </a:xfrm>
              <a:prstGeom prst="rect">
                <a:avLst/>
              </a:prstGeom>
            </p:spPr>
          </p:pic>
          <p:sp>
            <p:nvSpPr>
              <p:cNvPr id="21" name="椭圆 10">
                <a:extLst>
                  <a:ext uri="{FF2B5EF4-FFF2-40B4-BE49-F238E27FC236}">
                    <a16:creationId xmlns:a16="http://schemas.microsoft.com/office/drawing/2014/main" id="{17A7B37D-60A9-F6B0-B8B1-3366FF1A2DA1}"/>
                  </a:ext>
                </a:extLst>
              </p:cNvPr>
              <p:cNvSpPr/>
              <p:nvPr/>
            </p:nvSpPr>
            <p:spPr>
              <a:xfrm>
                <a:off x="1514" y="6024"/>
                <a:ext cx="2188" cy="2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</p:grp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F02C105B-76B4-B0B6-7092-F348E96D286D}"/>
                </a:ext>
              </a:extLst>
            </p:cNvPr>
            <p:cNvSpPr txBox="1"/>
            <p:nvPr/>
          </p:nvSpPr>
          <p:spPr>
            <a:xfrm>
              <a:off x="1598265" y="4385312"/>
              <a:ext cx="1432560" cy="369332"/>
            </a:xfrm>
            <a:prstGeom prst="rect">
              <a:avLst/>
            </a:prstGeom>
            <a:noFill/>
            <a:effectLst>
              <a:outerShdw blurRad="139700" sx="96000" sy="96000" algn="ctr" rotWithShape="0">
                <a:schemeClr val="bg1">
                  <a:alpha val="10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vi-VN" altLang="zh-CN" dirty="0">
                  <a:ln w="76200">
                    <a:noFill/>
                  </a:ln>
                  <a:gradFill>
                    <a:gsLst>
                      <a:gs pos="0">
                        <a:srgbClr val="9966FF"/>
                      </a:gs>
                      <a:gs pos="43000">
                        <a:srgbClr val="5C43B4"/>
                      </a:gs>
                      <a:gs pos="75000">
                        <a:schemeClr val="accent5"/>
                      </a:gs>
                      <a:gs pos="98000">
                        <a:srgbClr val="2A1880"/>
                      </a:gs>
                    </a:gsLst>
                    <a:lin ang="5400000" scaled="0"/>
                  </a:gradFill>
                  <a:latin typeface="Barlow Condensed Medium" panose="00000606000000000000" charset="0"/>
                  <a:ea typeface="Comfortaa" panose="00000500000000000000" charset="0"/>
                  <a:cs typeface="Comfortaa" panose="00000500000000000000" charset="0"/>
                  <a:sym typeface="+mn-ea"/>
                </a:rPr>
                <a:t>Thái Hoàng An </a:t>
              </a:r>
              <a:endParaRPr lang="zh-CN" altLang="en-US" dirty="0">
                <a:ln w="38100">
                  <a:solidFill>
                    <a:srgbClr val="1C178D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63500" sx="122000" sy="122000" algn="ctr" rotWithShape="0">
                    <a:schemeClr val="bg1">
                      <a:alpha val="89000"/>
                    </a:schemeClr>
                  </a:outerShd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3E93AB1-9821-7F94-2A9B-732AEB2500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26" r="8557" b="24048"/>
          <a:stretch/>
        </p:blipFill>
        <p:spPr>
          <a:xfrm>
            <a:off x="2913235" y="3505329"/>
            <a:ext cx="1802340" cy="17416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F51946-2F25-D7F1-014C-3968F37851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58"/>
          <a:stretch/>
        </p:blipFill>
        <p:spPr>
          <a:xfrm>
            <a:off x="7286511" y="3554675"/>
            <a:ext cx="1723111" cy="16835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A941CD-C1DB-9D78-61D8-70BE61E40C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238" t="17106" r="6401"/>
          <a:stretch/>
        </p:blipFill>
        <p:spPr>
          <a:xfrm>
            <a:off x="5130478" y="2295623"/>
            <a:ext cx="1802340" cy="1639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E680B-97CF-E0B3-60BA-2A168A2A19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5319" y="2388241"/>
            <a:ext cx="1723111" cy="17247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0AA5E9-A651-24D1-35A5-77489478B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738" y="2295623"/>
            <a:ext cx="1890656" cy="16435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665">
        <p14:prism/>
      </p:transition>
    </mc:Choice>
    <mc:Fallback xmlns="">
      <p:transition spd="slow" advTm="26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-0.00547 0.1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0.00221 0.14723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1.45833E-6 0.174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00195 0.14699 " pathEditMode="relative" rAng="0" ptsTypes="AA">
                                      <p:cBhvr>
                                        <p:cTn id="18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58333E-6 -2.59259E-6 L -0.00612 0.17107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31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372394" y="2369644"/>
            <a:ext cx="352869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Họ Tên: Lâm Diễm Thúy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6" name="文本框 15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215571" y="1190290"/>
            <a:ext cx="5261373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Thành Viên Thứ 1</a:t>
            </a:r>
            <a:endParaRPr lang="zh-CN" altLang="en-US" sz="3200" b="1" dirty="0">
              <a:ln w="76200">
                <a:noFill/>
              </a:ln>
              <a:gradFill>
                <a:gsLst>
                  <a:gs pos="0">
                    <a:srgbClr val="9966FF"/>
                  </a:gs>
                  <a:gs pos="35000">
                    <a:srgbClr val="FC0077"/>
                  </a:gs>
                  <a:gs pos="63000">
                    <a:schemeClr val="accent5"/>
                  </a:gs>
                  <a:gs pos="100000">
                    <a:srgbClr val="D60093"/>
                  </a:gs>
                </a:gsLst>
                <a:lin ang="5400000" scaled="0"/>
              </a:gra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 flipH="1">
            <a:off x="5872243" y="1431925"/>
            <a:ext cx="2876152" cy="4319270"/>
            <a:chOff x="7528" y="-277"/>
            <a:chExt cx="4458" cy="6802"/>
          </a:xfrm>
        </p:grpSpPr>
        <p:sp>
          <p:nvSpPr>
            <p:cNvPr id="5" name="空心弧 4"/>
            <p:cNvSpPr/>
            <p:nvPr/>
          </p:nvSpPr>
          <p:spPr>
            <a:xfrm rot="11520000">
              <a:off x="7846" y="1518"/>
              <a:ext cx="2448" cy="2448"/>
            </a:xfrm>
            <a:prstGeom prst="blockArc">
              <a:avLst>
                <a:gd name="adj1" fmla="val 13808949"/>
                <a:gd name="adj2" fmla="val 17138918"/>
                <a:gd name="adj3" fmla="val 11540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6" name="空心弧 5"/>
            <p:cNvSpPr/>
            <p:nvPr/>
          </p:nvSpPr>
          <p:spPr>
            <a:xfrm rot="19680000">
              <a:off x="7665" y="2274"/>
              <a:ext cx="2448" cy="2448"/>
            </a:xfrm>
            <a:prstGeom prst="blockArc">
              <a:avLst>
                <a:gd name="adj1" fmla="val 18526995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 rot="14760000">
              <a:off x="7594" y="194"/>
              <a:ext cx="2448" cy="2448"/>
            </a:xfrm>
            <a:prstGeom prst="blockArc">
              <a:avLst>
                <a:gd name="adj1" fmla="val 10800000"/>
                <a:gd name="adj2" fmla="val 16087532"/>
                <a:gd name="adj3" fmla="val 1059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rot="14400000">
              <a:off x="9039" y="3958"/>
              <a:ext cx="2448" cy="2311"/>
            </a:xfrm>
            <a:prstGeom prst="blockArc">
              <a:avLst>
                <a:gd name="adj1" fmla="val 16864732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rot="7140000">
              <a:off x="7529" y="2247"/>
              <a:ext cx="2448" cy="2101"/>
            </a:xfrm>
            <a:prstGeom prst="blockArc">
              <a:avLst>
                <a:gd name="adj1" fmla="val 13361380"/>
                <a:gd name="adj2" fmla="val 16341974"/>
                <a:gd name="adj3" fmla="val 13907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 rot="4620000" flipH="1">
              <a:off x="7529" y="1622"/>
              <a:ext cx="2448" cy="2448"/>
            </a:xfrm>
            <a:prstGeom prst="blockArc">
              <a:avLst>
                <a:gd name="adj1" fmla="val 16298574"/>
                <a:gd name="adj2" fmla="val 18638725"/>
                <a:gd name="adj3" fmla="val 1003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15" name="空心弧 14"/>
            <p:cNvSpPr/>
            <p:nvPr/>
          </p:nvSpPr>
          <p:spPr>
            <a:xfrm rot="13440000">
              <a:off x="9538" y="3548"/>
              <a:ext cx="2448" cy="2398"/>
            </a:xfrm>
            <a:prstGeom prst="blockArc">
              <a:avLst>
                <a:gd name="adj1" fmla="val 17066041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 rot="18420000">
              <a:off x="8170" y="3413"/>
              <a:ext cx="1165" cy="1507"/>
            </a:xfrm>
            <a:prstGeom prst="blockArc">
              <a:avLst>
                <a:gd name="adj1" fmla="val 13339536"/>
                <a:gd name="adj2" fmla="val 19586312"/>
                <a:gd name="adj3" fmla="val 2322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 rot="15900000">
              <a:off x="7542" y="4283"/>
              <a:ext cx="2448" cy="2036"/>
            </a:xfrm>
            <a:prstGeom prst="blockArc">
              <a:avLst>
                <a:gd name="adj1" fmla="val 16377017"/>
                <a:gd name="adj2" fmla="val 21228062"/>
                <a:gd name="adj3" fmla="val 12709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18" name="空心弧 17"/>
            <p:cNvSpPr/>
            <p:nvPr/>
          </p:nvSpPr>
          <p:spPr>
            <a:xfrm rot="14340000">
              <a:off x="8307" y="4028"/>
              <a:ext cx="2448" cy="2036"/>
            </a:xfrm>
            <a:prstGeom prst="blockArc">
              <a:avLst>
                <a:gd name="adj1" fmla="val 16898732"/>
                <a:gd name="adj2" fmla="val 20738413"/>
                <a:gd name="adj3" fmla="val 12820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20" name="空心弧 19"/>
            <p:cNvSpPr/>
            <p:nvPr/>
          </p:nvSpPr>
          <p:spPr>
            <a:xfrm rot="17820000">
              <a:off x="7528" y="1622"/>
              <a:ext cx="2448" cy="2448"/>
            </a:xfrm>
            <a:prstGeom prst="blockArc">
              <a:avLst>
                <a:gd name="adj1" fmla="val 10765340"/>
                <a:gd name="adj2" fmla="val 12368498"/>
                <a:gd name="adj3" fmla="val 94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 rot="7560000">
              <a:off x="7846" y="2098"/>
              <a:ext cx="2448" cy="2448"/>
            </a:xfrm>
            <a:prstGeom prst="blockArc">
              <a:avLst>
                <a:gd name="adj1" fmla="val 16457308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" name="空心弧 2"/>
            <p:cNvSpPr/>
            <p:nvPr/>
          </p:nvSpPr>
          <p:spPr>
            <a:xfrm rot="9360000">
              <a:off x="9441" y="1041"/>
              <a:ext cx="2448" cy="2448"/>
            </a:xfrm>
            <a:prstGeom prst="blockArc">
              <a:avLst>
                <a:gd name="adj1" fmla="val 17789954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21" name="空心弧 20"/>
            <p:cNvSpPr/>
            <p:nvPr/>
          </p:nvSpPr>
          <p:spPr>
            <a:xfrm rot="6540000">
              <a:off x="8170" y="2273"/>
              <a:ext cx="2448" cy="2448"/>
            </a:xfrm>
            <a:prstGeom prst="blockArc">
              <a:avLst>
                <a:gd name="adj1" fmla="val 10765340"/>
                <a:gd name="adj2" fmla="val 14336466"/>
                <a:gd name="adj3" fmla="val 12476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3" name="空心弧 22"/>
            <p:cNvSpPr/>
            <p:nvPr/>
          </p:nvSpPr>
          <p:spPr>
            <a:xfrm rot="6300000">
              <a:off x="7725" y="2785"/>
              <a:ext cx="2448" cy="2101"/>
            </a:xfrm>
            <a:prstGeom prst="blockArc">
              <a:avLst>
                <a:gd name="adj1" fmla="val 13361380"/>
                <a:gd name="adj2" fmla="val 16341974"/>
                <a:gd name="adj3" fmla="val 13907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4" name="空心弧 23"/>
            <p:cNvSpPr/>
            <p:nvPr/>
          </p:nvSpPr>
          <p:spPr>
            <a:xfrm rot="15660000">
              <a:off x="8204" y="-277"/>
              <a:ext cx="2448" cy="2448"/>
            </a:xfrm>
            <a:prstGeom prst="blockArc">
              <a:avLst>
                <a:gd name="adj1" fmla="val 11135541"/>
                <a:gd name="adj2" fmla="val 15734204"/>
                <a:gd name="adj3" fmla="val 11475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</p:grpSp>
      <p:pic>
        <p:nvPicPr>
          <p:cNvPr id="30" name="图片 29" descr="9f4941c87140fdb6dce5d1fd05c26a3d"/>
          <p:cNvPicPr>
            <a:picLocks noChangeAspect="1"/>
          </p:cNvPicPr>
          <p:nvPr/>
        </p:nvPicPr>
        <p:blipFill>
          <a:blip r:embed="rId7"/>
          <a:srcRect r="42078" b="52958"/>
          <a:stretch>
            <a:fillRect/>
          </a:stretch>
        </p:blipFill>
        <p:spPr>
          <a:xfrm rot="1140000">
            <a:off x="8246110" y="3875405"/>
            <a:ext cx="1519555" cy="1547495"/>
          </a:xfrm>
          <a:prstGeom prst="rect">
            <a:avLst/>
          </a:prstGeom>
        </p:spPr>
      </p:pic>
      <p:pic>
        <p:nvPicPr>
          <p:cNvPr id="27" name="图片 26" descr="614e15294710054780afa4820ea2ff7c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895" y="2893695"/>
            <a:ext cx="3599815" cy="3456305"/>
          </a:xfrm>
          <a:prstGeom prst="rect">
            <a:avLst/>
          </a:prstGeom>
        </p:spPr>
      </p:pic>
      <p:sp>
        <p:nvSpPr>
          <p:cNvPr id="26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382380" y="2866722"/>
            <a:ext cx="575523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Nhiệm vụ chính trong đề tài: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8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573439" y="3325724"/>
            <a:ext cx="5755238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Thiết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kế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Database,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hỗ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trợ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thực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hiện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dự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án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kiểm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lỗi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đóng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gói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.</a:t>
            </a:r>
          </a:p>
        </p:txBody>
      </p:sp>
      <p:sp>
        <p:nvSpPr>
          <p:cNvPr id="32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467629" y="4117166"/>
            <a:ext cx="475725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Các form, report thực hiện: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33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629341" y="4628652"/>
            <a:ext cx="6715013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Thống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kê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(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xuất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file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Excel,PDF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Đăng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Nhập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Đổi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Mật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Khẩu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Trang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Chủ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Hợp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Đồng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Report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Hợp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Đồng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335">
        <p15:prstTrans prst="drape"/>
      </p:transition>
    </mc:Choice>
    <mc:Fallback xmlns="">
      <p:transition spd="slow" advTm="23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6" grpId="0"/>
      <p:bldP spid="26" grpId="0"/>
      <p:bldP spid="28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5910" y="3458527"/>
            <a:ext cx="4641850" cy="2230755"/>
            <a:chOff x="867410" y="3406140"/>
            <a:chExt cx="4641850" cy="2230755"/>
          </a:xfrm>
        </p:grpSpPr>
        <p:sp>
          <p:nvSpPr>
            <p:cNvPr id="4" name="空心弧 3"/>
            <p:cNvSpPr/>
            <p:nvPr/>
          </p:nvSpPr>
          <p:spPr>
            <a:xfrm>
              <a:off x="2236470" y="3482340"/>
              <a:ext cx="1554480" cy="1554480"/>
            </a:xfrm>
            <a:prstGeom prst="blockArc">
              <a:avLst>
                <a:gd name="adj1" fmla="val 10800000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5" name="空心弧 4"/>
            <p:cNvSpPr/>
            <p:nvPr/>
          </p:nvSpPr>
          <p:spPr>
            <a:xfrm rot="11820000">
              <a:off x="3597910" y="3482340"/>
              <a:ext cx="1554480" cy="1554480"/>
            </a:xfrm>
            <a:prstGeom prst="blockArc">
              <a:avLst>
                <a:gd name="adj1" fmla="val 14298515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6" name="空心弧 5"/>
            <p:cNvSpPr/>
            <p:nvPr/>
          </p:nvSpPr>
          <p:spPr>
            <a:xfrm rot="16200000">
              <a:off x="2363470" y="3609340"/>
              <a:ext cx="1554480" cy="1554480"/>
            </a:xfrm>
            <a:prstGeom prst="blockArc">
              <a:avLst>
                <a:gd name="adj1" fmla="val 10800000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 rot="6420000">
              <a:off x="3724910" y="3609340"/>
              <a:ext cx="1554480" cy="1554480"/>
            </a:xfrm>
            <a:prstGeom prst="blockArc">
              <a:avLst>
                <a:gd name="adj1" fmla="val 10800000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 rot="10800000">
              <a:off x="867410" y="3416300"/>
              <a:ext cx="1554480" cy="1554480"/>
            </a:xfrm>
            <a:prstGeom prst="blockArc">
              <a:avLst>
                <a:gd name="adj1" fmla="val 10800000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rot="19440000">
              <a:off x="3725545" y="3406140"/>
              <a:ext cx="1554480" cy="1554480"/>
            </a:xfrm>
            <a:prstGeom prst="blockArc">
              <a:avLst>
                <a:gd name="adj1" fmla="val 10800000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Comfortaa" panose="00000500000000000000" charset="0"/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 rot="19200000">
              <a:off x="4984750" y="3580130"/>
              <a:ext cx="524510" cy="342265"/>
            </a:xfrm>
            <a:prstGeom prst="chevron">
              <a:avLst>
                <a:gd name="adj" fmla="val 8012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rot="12480000">
              <a:off x="3651250" y="4082415"/>
              <a:ext cx="1554480" cy="1554480"/>
            </a:xfrm>
            <a:prstGeom prst="blockArc">
              <a:avLst>
                <a:gd name="adj1" fmla="val 13361380"/>
                <a:gd name="adj2" fmla="val 21205083"/>
                <a:gd name="adj3" fmla="val 11511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</p:grpSp>
      <p:pic>
        <p:nvPicPr>
          <p:cNvPr id="13" name="图片 12" descr="773c9a7dd1b46d6fc9e2d454592c1b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0000">
            <a:off x="4219016" y="5033639"/>
            <a:ext cx="1187450" cy="958215"/>
          </a:xfrm>
          <a:prstGeom prst="rect">
            <a:avLst/>
          </a:prstGeom>
        </p:spPr>
      </p:pic>
      <p:sp>
        <p:nvSpPr>
          <p:cNvPr id="16" name="文本框 15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7286278" y="1193223"/>
            <a:ext cx="46193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Thành Viên Thứ 2</a:t>
            </a:r>
            <a:endParaRPr lang="zh-CN" altLang="en-US" sz="3200" b="1" dirty="0">
              <a:ln w="76200">
                <a:noFill/>
              </a:ln>
              <a:gradFill>
                <a:gsLst>
                  <a:gs pos="0">
                    <a:srgbClr val="9966FF"/>
                  </a:gs>
                  <a:gs pos="35000">
                    <a:srgbClr val="FC0077"/>
                  </a:gs>
                  <a:gs pos="63000">
                    <a:schemeClr val="accent5"/>
                  </a:gs>
                  <a:gs pos="100000">
                    <a:srgbClr val="D60093"/>
                  </a:gs>
                </a:gsLst>
                <a:lin ang="5400000" scaled="0"/>
              </a:gradFill>
              <a:effectLst/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</p:txBody>
      </p:sp>
      <p:sp>
        <p:nvSpPr>
          <p:cNvPr id="15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7110787" y="2039791"/>
            <a:ext cx="42734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Họ Tên:Nguyễn Minh Thức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7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7110787" y="2516009"/>
            <a:ext cx="453626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Nhiệm vụ chính trong đề tài: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8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7110787" y="3068335"/>
            <a:ext cx="4536267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Thiết kế giao diện, thực hiện viết mã, kiểm lỗi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0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7110787" y="3880254"/>
            <a:ext cx="475725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Các form, report thực hiện: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2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7110787" y="4393826"/>
            <a:ext cx="4536267" cy="14773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Tour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Lịch Trình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Vé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310">
        <p14:doors dir="vert"/>
      </p:transition>
    </mc:Choice>
    <mc:Fallback xmlns="">
      <p:transition spd="slow" advTm="53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8" grpId="0"/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74307" y="3125800"/>
            <a:ext cx="1971040" cy="1966569"/>
            <a:chOff x="12828" y="5753"/>
            <a:chExt cx="3236" cy="3229"/>
          </a:xfrm>
        </p:grpSpPr>
        <p:grpSp>
          <p:nvGrpSpPr>
            <p:cNvPr id="7" name="组合 6"/>
            <p:cNvGrpSpPr/>
            <p:nvPr/>
          </p:nvGrpSpPr>
          <p:grpSpPr>
            <a:xfrm>
              <a:off x="12835" y="5753"/>
              <a:ext cx="3229" cy="3225"/>
              <a:chOff x="3861" y="4245"/>
              <a:chExt cx="4143" cy="4137"/>
            </a:xfrm>
          </p:grpSpPr>
          <p:sp>
            <p:nvSpPr>
              <p:cNvPr id="8" name="棱台 7"/>
              <p:cNvSpPr/>
              <p:nvPr/>
            </p:nvSpPr>
            <p:spPr>
              <a:xfrm>
                <a:off x="4111" y="4524"/>
                <a:ext cx="3636" cy="3636"/>
              </a:xfrm>
              <a:prstGeom prst="bevel">
                <a:avLst/>
              </a:prstGeom>
              <a:solidFill>
                <a:srgbClr val="E3F8FE"/>
              </a:solidFill>
              <a:ln w="19050" cmpd="sng">
                <a:solidFill>
                  <a:srgbClr val="0AB3F1"/>
                </a:solidFill>
                <a:prstDash val="solid"/>
              </a:ln>
              <a:effectLst>
                <a:glow rad="711200">
                  <a:srgbClr val="DDFFFC">
                    <a:alpha val="85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9" name=" 185"/>
              <p:cNvSpPr/>
              <p:nvPr/>
            </p:nvSpPr>
            <p:spPr>
              <a:xfrm>
                <a:off x="4380" y="4735"/>
                <a:ext cx="3143" cy="3143"/>
              </a:xfrm>
              <a:prstGeom prst="donut">
                <a:avLst>
                  <a:gd name="adj" fmla="val 36969"/>
                </a:avLst>
              </a:prstGeom>
              <a:solidFill>
                <a:srgbClr val="F3FF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10" name=" 252"/>
              <p:cNvSpPr/>
              <p:nvPr/>
            </p:nvSpPr>
            <p:spPr>
              <a:xfrm rot="8100000">
                <a:off x="3861" y="4245"/>
                <a:ext cx="4143" cy="4137"/>
              </a:xfrm>
              <a:prstGeom prst="mathPlus">
                <a:avLst>
                  <a:gd name="adj1" fmla="val 786"/>
                </a:avLst>
              </a:prstGeom>
              <a:solidFill>
                <a:srgbClr val="0AB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cs typeface="Comfortaa" panose="00000500000000000000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514" y="5917"/>
                <a:ext cx="804" cy="792"/>
              </a:xfrm>
              <a:prstGeom prst="ellipse">
                <a:avLst/>
              </a:prstGeom>
              <a:solidFill>
                <a:srgbClr val="E1F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 rot="18900000">
              <a:off x="12828" y="5757"/>
              <a:ext cx="3229" cy="3225"/>
              <a:chOff x="3861" y="4245"/>
              <a:chExt cx="4143" cy="4137"/>
            </a:xfrm>
          </p:grpSpPr>
          <p:sp>
            <p:nvSpPr>
              <p:cNvPr id="2" name="棱台 1"/>
              <p:cNvSpPr/>
              <p:nvPr/>
            </p:nvSpPr>
            <p:spPr>
              <a:xfrm>
                <a:off x="4110" y="4524"/>
                <a:ext cx="3636" cy="3636"/>
              </a:xfrm>
              <a:prstGeom prst="bevel">
                <a:avLst/>
              </a:prstGeom>
              <a:solidFill>
                <a:srgbClr val="E3F8FE"/>
              </a:solidFill>
              <a:ln w="19050" cmpd="sng">
                <a:solidFill>
                  <a:srgbClr val="0AB3F1"/>
                </a:solidFill>
                <a:prstDash val="solid"/>
              </a:ln>
              <a:effectLst>
                <a:glow rad="711200">
                  <a:srgbClr val="DDFFFC">
                    <a:alpha val="85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3" name=" 185"/>
              <p:cNvSpPr/>
              <p:nvPr/>
            </p:nvSpPr>
            <p:spPr>
              <a:xfrm>
                <a:off x="4380" y="4734"/>
                <a:ext cx="3143" cy="3143"/>
              </a:xfrm>
              <a:prstGeom prst="donut">
                <a:avLst>
                  <a:gd name="adj" fmla="val 36969"/>
                </a:avLst>
              </a:prstGeom>
              <a:solidFill>
                <a:srgbClr val="F3FF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>
                  <a:cs typeface="Comfortaa" panose="00000500000000000000" charset="0"/>
                  <a:sym typeface="+mn-ea"/>
                </a:endParaRPr>
              </a:p>
            </p:txBody>
          </p:sp>
          <p:sp>
            <p:nvSpPr>
              <p:cNvPr id="252" name=" 252"/>
              <p:cNvSpPr/>
              <p:nvPr/>
            </p:nvSpPr>
            <p:spPr>
              <a:xfrm rot="8100000">
                <a:off x="3861" y="4245"/>
                <a:ext cx="4143" cy="4137"/>
              </a:xfrm>
              <a:prstGeom prst="mathPlus">
                <a:avLst>
                  <a:gd name="adj1" fmla="val 786"/>
                </a:avLst>
              </a:prstGeom>
              <a:solidFill>
                <a:srgbClr val="0AB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cs typeface="Comfortaa" panose="00000500000000000000" charset="0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5514" y="5917"/>
                <a:ext cx="804" cy="792"/>
              </a:xfrm>
              <a:prstGeom prst="ellipse">
                <a:avLst/>
              </a:prstGeom>
              <a:solidFill>
                <a:srgbClr val="E1F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Comfortaa" panose="00000500000000000000" charset="0"/>
                </a:endParaRPr>
              </a:p>
            </p:txBody>
          </p:sp>
        </p:grpSp>
      </p:grpSp>
      <p:pic>
        <p:nvPicPr>
          <p:cNvPr id="18" name="图片 17" descr="a99ff9d325fc5f847c29f689835e40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739" y="3877274"/>
            <a:ext cx="2681605" cy="2681605"/>
          </a:xfrm>
          <a:prstGeom prst="rect">
            <a:avLst/>
          </a:prstGeom>
        </p:spPr>
      </p:pic>
      <p:sp>
        <p:nvSpPr>
          <p:cNvPr id="19" name="文本框 15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437045" y="1570306"/>
            <a:ext cx="46193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 err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Thành</a:t>
            </a:r>
            <a:r>
              <a:rPr lang="en-US" altLang="zh-CN" sz="3200" b="1" dirty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3200" b="1" dirty="0" err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Viên</a:t>
            </a:r>
            <a:r>
              <a:rPr lang="en-US" altLang="zh-CN" sz="3200" b="1" dirty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3200" b="1" dirty="0" err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Thứ</a:t>
            </a:r>
            <a:r>
              <a:rPr lang="en-US" altLang="zh-CN" sz="3200" b="1" dirty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3</a:t>
            </a:r>
            <a:endParaRPr lang="zh-CN" altLang="en-US" sz="3200" b="1" dirty="0">
              <a:ln w="76200">
                <a:noFill/>
              </a:ln>
              <a:gradFill>
                <a:gsLst>
                  <a:gs pos="0">
                    <a:srgbClr val="9966FF"/>
                  </a:gs>
                  <a:gs pos="35000">
                    <a:srgbClr val="FC0077"/>
                  </a:gs>
                  <a:gs pos="63000">
                    <a:schemeClr val="accent5"/>
                  </a:gs>
                  <a:gs pos="100000">
                    <a:srgbClr val="D60093"/>
                  </a:gs>
                </a:gsLst>
                <a:lin ang="5400000" scaled="0"/>
              </a:gradFill>
              <a:effectLst/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</p:txBody>
      </p:sp>
      <p:sp>
        <p:nvSpPr>
          <p:cNvPr id="20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437046" y="2223036"/>
            <a:ext cx="42734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Họ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Tên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: Hồ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Thị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Vân Anh</a:t>
            </a:r>
          </a:p>
        </p:txBody>
      </p:sp>
      <p:sp>
        <p:nvSpPr>
          <p:cNvPr id="21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437046" y="2669341"/>
            <a:ext cx="453626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Nhiệm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vụ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chính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trong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đề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tài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:</a:t>
            </a:r>
          </a:p>
        </p:txBody>
      </p:sp>
      <p:sp>
        <p:nvSpPr>
          <p:cNvPr id="22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545200" y="3147177"/>
            <a:ext cx="4536267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Thực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hiện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viết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mã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viết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báo</a:t>
            </a:r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smtClean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cáo, kiểm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lỗi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3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437046" y="4084565"/>
            <a:ext cx="4536267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Các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form, report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thực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hiện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:</a:t>
            </a:r>
          </a:p>
          <a:p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4" name="文本框 30">
            <a:hlinkClick r:id="rId6" action="ppaction://hlinksldjump">
              <a:snd r:embed="rId7" name="音效.wav"/>
            </a:hlinkClick>
          </p:cNvPr>
          <p:cNvSpPr txBox="1"/>
          <p:nvPr/>
        </p:nvSpPr>
        <p:spPr>
          <a:xfrm>
            <a:off x="500849" y="4373559"/>
            <a:ext cx="5004955" cy="97719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Quản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lý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Điểm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Tham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Quan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Quản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lý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Phương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Tiện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3967">
        <p14:honeycomb/>
      </p:transition>
    </mc:Choice>
    <mc:Fallback xmlns="">
      <p:transition spd="slow" advTm="39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6" name="文本框 15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7231732" y="1322387"/>
            <a:ext cx="47663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Thành viên thứ 4</a:t>
            </a:r>
            <a:endParaRPr lang="zh-CN" altLang="en-US" sz="3200" b="1" dirty="0">
              <a:ln w="76200">
                <a:noFill/>
              </a:ln>
              <a:gradFill>
                <a:gsLst>
                  <a:gs pos="0">
                    <a:srgbClr val="9966FF"/>
                  </a:gs>
                  <a:gs pos="35000">
                    <a:srgbClr val="FC0077"/>
                  </a:gs>
                  <a:gs pos="63000">
                    <a:schemeClr val="accent5"/>
                  </a:gs>
                  <a:gs pos="100000">
                    <a:srgbClr val="D60093"/>
                  </a:gs>
                </a:gsLst>
                <a:lin ang="5400000" scaled="0"/>
              </a:gradFill>
              <a:effectLst/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781685" y="3144520"/>
            <a:ext cx="4413885" cy="2962910"/>
            <a:chOff x="9577" y="3421"/>
            <a:chExt cx="8298" cy="5571"/>
          </a:xfrm>
        </p:grpSpPr>
        <p:grpSp>
          <p:nvGrpSpPr>
            <p:cNvPr id="76" name="组合 75"/>
            <p:cNvGrpSpPr/>
            <p:nvPr/>
          </p:nvGrpSpPr>
          <p:grpSpPr>
            <a:xfrm>
              <a:off x="9577" y="4058"/>
              <a:ext cx="8298" cy="4934"/>
              <a:chOff x="9231" y="1271"/>
              <a:chExt cx="8298" cy="4934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12355" y="1297"/>
                <a:ext cx="5174" cy="4908"/>
                <a:chOff x="12355" y="1297"/>
                <a:chExt cx="5174" cy="4908"/>
              </a:xfrm>
            </p:grpSpPr>
            <p:sp>
              <p:nvSpPr>
                <p:cNvPr id="58" name="空心弧 57"/>
                <p:cNvSpPr/>
                <p:nvPr/>
              </p:nvSpPr>
              <p:spPr>
                <a:xfrm rot="14280000">
                  <a:off x="15081" y="1536"/>
                  <a:ext cx="2448" cy="2448"/>
                </a:xfrm>
                <a:prstGeom prst="blockArc">
                  <a:avLst>
                    <a:gd name="adj1" fmla="val 12647902"/>
                    <a:gd name="adj2" fmla="val 15949209"/>
                    <a:gd name="adj3" fmla="val 12123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sp>
              <p:nvSpPr>
                <p:cNvPr id="57" name="空心弧 56"/>
                <p:cNvSpPr/>
                <p:nvPr/>
              </p:nvSpPr>
              <p:spPr>
                <a:xfrm rot="600000" flipH="1">
                  <a:off x="14216" y="3971"/>
                  <a:ext cx="1165" cy="2235"/>
                </a:xfrm>
                <a:prstGeom prst="blockArc">
                  <a:avLst>
                    <a:gd name="adj1" fmla="val 12908321"/>
                    <a:gd name="adj2" fmla="val 19586312"/>
                    <a:gd name="adj3" fmla="val 23221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sp>
              <p:nvSpPr>
                <p:cNvPr id="54" name="空心弧 53"/>
                <p:cNvSpPr/>
                <p:nvPr/>
              </p:nvSpPr>
              <p:spPr>
                <a:xfrm rot="17820000">
                  <a:off x="14946" y="3045"/>
                  <a:ext cx="2448" cy="2448"/>
                </a:xfrm>
                <a:prstGeom prst="blockArc">
                  <a:avLst>
                    <a:gd name="adj1" fmla="val 10765340"/>
                    <a:gd name="adj2" fmla="val 12368498"/>
                    <a:gd name="adj3" fmla="val 9411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sp>
              <p:nvSpPr>
                <p:cNvPr id="53" name="空心弧 52"/>
                <p:cNvSpPr/>
                <p:nvPr/>
              </p:nvSpPr>
              <p:spPr>
                <a:xfrm rot="-17820000" flipH="1">
                  <a:off x="12355" y="3005"/>
                  <a:ext cx="2448" cy="2448"/>
                </a:xfrm>
                <a:prstGeom prst="blockArc">
                  <a:avLst>
                    <a:gd name="adj1" fmla="val 10765340"/>
                    <a:gd name="adj2" fmla="val 12368498"/>
                    <a:gd name="adj3" fmla="val 9411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grpSp>
              <p:nvGrpSpPr>
                <p:cNvPr id="50" name="组合 49"/>
                <p:cNvGrpSpPr/>
                <p:nvPr/>
              </p:nvGrpSpPr>
              <p:grpSpPr>
                <a:xfrm>
                  <a:off x="12530" y="1297"/>
                  <a:ext cx="3350" cy="3930"/>
                  <a:chOff x="7343" y="3004"/>
                  <a:chExt cx="3350" cy="3930"/>
                </a:xfrm>
              </p:grpSpPr>
              <p:sp>
                <p:nvSpPr>
                  <p:cNvPr id="48" name="空心弧 47"/>
                  <p:cNvSpPr/>
                  <p:nvPr/>
                </p:nvSpPr>
                <p:spPr>
                  <a:xfrm rot="7920000" flipH="1">
                    <a:off x="7343" y="3004"/>
                    <a:ext cx="2448" cy="2448"/>
                  </a:xfrm>
                  <a:prstGeom prst="blockArc">
                    <a:avLst>
                      <a:gd name="adj1" fmla="val 12647902"/>
                      <a:gd name="adj2" fmla="val 15949209"/>
                      <a:gd name="adj3" fmla="val 12123"/>
                    </a:avLst>
                  </a:prstGeom>
                  <a:solidFill>
                    <a:srgbClr val="99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/>
                  <a:p>
                    <a:pPr lvl="0" algn="ctr"/>
                    <a:endParaRPr lang="zh-CN" altLang="en-US">
                      <a:solidFill>
                        <a:schemeClr val="tx1"/>
                      </a:solidFill>
                      <a:cs typeface="Comfortaa" panose="00000500000000000000" charset="0"/>
                      <a:sym typeface="+mn-ea"/>
                    </a:endParaRPr>
                  </a:p>
                </p:txBody>
              </p:sp>
              <p:sp>
                <p:nvSpPr>
                  <p:cNvPr id="185" name=" 185"/>
                  <p:cNvSpPr/>
                  <p:nvPr/>
                </p:nvSpPr>
                <p:spPr>
                  <a:xfrm>
                    <a:off x="8963" y="3335"/>
                    <a:ext cx="1653" cy="1653"/>
                  </a:xfrm>
                  <a:prstGeom prst="donut">
                    <a:avLst>
                      <a:gd name="adj" fmla="val 15305"/>
                    </a:avLst>
                  </a:prstGeom>
                  <a:solidFill>
                    <a:srgbClr val="99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>
                    <a:defPPr>
                      <a:defRPr lang="zh-CN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zh-CN" altLang="en-US">
                      <a:solidFill>
                        <a:schemeClr val="tx1"/>
                      </a:solidFill>
                      <a:cs typeface="Comfortaa" panose="00000500000000000000" charset="0"/>
                      <a:sym typeface="+mn-ea"/>
                    </a:endParaRPr>
                  </a:p>
                </p:txBody>
              </p:sp>
              <p:sp>
                <p:nvSpPr>
                  <p:cNvPr id="46" name=" 185"/>
                  <p:cNvSpPr/>
                  <p:nvPr/>
                </p:nvSpPr>
                <p:spPr>
                  <a:xfrm>
                    <a:off x="8722" y="4733"/>
                    <a:ext cx="1971" cy="2201"/>
                  </a:xfrm>
                  <a:prstGeom prst="donut">
                    <a:avLst>
                      <a:gd name="adj" fmla="val 15305"/>
                    </a:avLst>
                  </a:prstGeom>
                  <a:solidFill>
                    <a:srgbClr val="99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>
                    <a:defPPr>
                      <a:defRPr lang="zh-CN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zh-CN" altLang="en-US">
                      <a:solidFill>
                        <a:schemeClr val="tx1"/>
                      </a:solidFill>
                      <a:cs typeface="Comfortaa" panose="00000500000000000000" charset="0"/>
                      <a:sym typeface="+mn-ea"/>
                    </a:endParaRPr>
                  </a:p>
                </p:txBody>
              </p:sp>
            </p:grpSp>
            <p:sp>
              <p:nvSpPr>
                <p:cNvPr id="52" name="空心弧 51"/>
                <p:cNvSpPr/>
                <p:nvPr/>
              </p:nvSpPr>
              <p:spPr>
                <a:xfrm rot="19140000" flipH="1">
                  <a:off x="14085" y="2081"/>
                  <a:ext cx="1046" cy="1046"/>
                </a:xfrm>
                <a:prstGeom prst="blockArc">
                  <a:avLst>
                    <a:gd name="adj1" fmla="val 11135541"/>
                    <a:gd name="adj2" fmla="val 15261865"/>
                    <a:gd name="adj3" fmla="val 21433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sp>
              <p:nvSpPr>
                <p:cNvPr id="59" name="燕尾形 58"/>
                <p:cNvSpPr/>
                <p:nvPr/>
              </p:nvSpPr>
              <p:spPr>
                <a:xfrm rot="10320000">
                  <a:off x="13898" y="2493"/>
                  <a:ext cx="706" cy="281"/>
                </a:xfrm>
                <a:prstGeom prst="chevron">
                  <a:avLst>
                    <a:gd name="adj" fmla="val 80919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 flipH="1">
                <a:off x="9231" y="1271"/>
                <a:ext cx="5174" cy="4908"/>
                <a:chOff x="12355" y="1297"/>
                <a:chExt cx="5174" cy="4908"/>
              </a:xfrm>
            </p:grpSpPr>
            <p:sp>
              <p:nvSpPr>
                <p:cNvPr id="66" name="空心弧 65"/>
                <p:cNvSpPr/>
                <p:nvPr/>
              </p:nvSpPr>
              <p:spPr>
                <a:xfrm rot="14280000">
                  <a:off x="15081" y="1536"/>
                  <a:ext cx="2448" cy="2448"/>
                </a:xfrm>
                <a:prstGeom prst="blockArc">
                  <a:avLst>
                    <a:gd name="adj1" fmla="val 12647902"/>
                    <a:gd name="adj2" fmla="val 15949209"/>
                    <a:gd name="adj3" fmla="val 12123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sp>
              <p:nvSpPr>
                <p:cNvPr id="67" name="空心弧 66"/>
                <p:cNvSpPr/>
                <p:nvPr/>
              </p:nvSpPr>
              <p:spPr>
                <a:xfrm rot="600000" flipH="1">
                  <a:off x="14216" y="3971"/>
                  <a:ext cx="1165" cy="2235"/>
                </a:xfrm>
                <a:prstGeom prst="blockArc">
                  <a:avLst>
                    <a:gd name="adj1" fmla="val 12908321"/>
                    <a:gd name="adj2" fmla="val 19586312"/>
                    <a:gd name="adj3" fmla="val 23221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sp>
              <p:nvSpPr>
                <p:cNvPr id="68" name="空心弧 67"/>
                <p:cNvSpPr/>
                <p:nvPr/>
              </p:nvSpPr>
              <p:spPr>
                <a:xfrm rot="17820000">
                  <a:off x="14946" y="3045"/>
                  <a:ext cx="2448" cy="2448"/>
                </a:xfrm>
                <a:prstGeom prst="blockArc">
                  <a:avLst>
                    <a:gd name="adj1" fmla="val 10765340"/>
                    <a:gd name="adj2" fmla="val 12368498"/>
                    <a:gd name="adj3" fmla="val 9411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sp>
              <p:nvSpPr>
                <p:cNvPr id="69" name="空心弧 68"/>
                <p:cNvSpPr/>
                <p:nvPr/>
              </p:nvSpPr>
              <p:spPr>
                <a:xfrm rot="-17820000" flipH="1">
                  <a:off x="12355" y="3005"/>
                  <a:ext cx="2448" cy="2448"/>
                </a:xfrm>
                <a:prstGeom prst="blockArc">
                  <a:avLst>
                    <a:gd name="adj1" fmla="val 10765340"/>
                    <a:gd name="adj2" fmla="val 12368498"/>
                    <a:gd name="adj3" fmla="val 9411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grpSp>
              <p:nvGrpSpPr>
                <p:cNvPr id="70" name="组合 69"/>
                <p:cNvGrpSpPr/>
                <p:nvPr/>
              </p:nvGrpSpPr>
              <p:grpSpPr>
                <a:xfrm>
                  <a:off x="12530" y="1297"/>
                  <a:ext cx="3350" cy="3930"/>
                  <a:chOff x="7343" y="3004"/>
                  <a:chExt cx="3350" cy="3930"/>
                </a:xfrm>
              </p:grpSpPr>
              <p:sp>
                <p:nvSpPr>
                  <p:cNvPr id="71" name="空心弧 70"/>
                  <p:cNvSpPr/>
                  <p:nvPr/>
                </p:nvSpPr>
                <p:spPr>
                  <a:xfrm rot="7920000" flipH="1">
                    <a:off x="7343" y="3004"/>
                    <a:ext cx="2448" cy="2448"/>
                  </a:xfrm>
                  <a:prstGeom prst="blockArc">
                    <a:avLst>
                      <a:gd name="adj1" fmla="val 12647902"/>
                      <a:gd name="adj2" fmla="val 15949209"/>
                      <a:gd name="adj3" fmla="val 12123"/>
                    </a:avLst>
                  </a:prstGeom>
                  <a:solidFill>
                    <a:srgbClr val="99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/>
                  <a:p>
                    <a:pPr lvl="0" algn="ctr"/>
                    <a:endParaRPr lang="zh-CN" altLang="en-US">
                      <a:solidFill>
                        <a:schemeClr val="tx1"/>
                      </a:solidFill>
                      <a:cs typeface="Comfortaa" panose="00000500000000000000" charset="0"/>
                      <a:sym typeface="+mn-ea"/>
                    </a:endParaRPr>
                  </a:p>
                </p:txBody>
              </p:sp>
              <p:sp>
                <p:nvSpPr>
                  <p:cNvPr id="72" name=" 185"/>
                  <p:cNvSpPr/>
                  <p:nvPr/>
                </p:nvSpPr>
                <p:spPr>
                  <a:xfrm>
                    <a:off x="8963" y="3335"/>
                    <a:ext cx="1653" cy="1653"/>
                  </a:xfrm>
                  <a:prstGeom prst="donut">
                    <a:avLst>
                      <a:gd name="adj" fmla="val 15305"/>
                    </a:avLst>
                  </a:prstGeom>
                  <a:solidFill>
                    <a:srgbClr val="99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>
                    <a:defPPr>
                      <a:defRPr lang="zh-CN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zh-CN" altLang="en-US">
                      <a:solidFill>
                        <a:schemeClr val="tx1"/>
                      </a:solidFill>
                      <a:cs typeface="Comfortaa" panose="00000500000000000000" charset="0"/>
                      <a:sym typeface="+mn-ea"/>
                    </a:endParaRPr>
                  </a:p>
                </p:txBody>
              </p:sp>
              <p:sp>
                <p:nvSpPr>
                  <p:cNvPr id="73" name=" 185"/>
                  <p:cNvSpPr/>
                  <p:nvPr/>
                </p:nvSpPr>
                <p:spPr>
                  <a:xfrm>
                    <a:off x="8722" y="4733"/>
                    <a:ext cx="1971" cy="2201"/>
                  </a:xfrm>
                  <a:prstGeom prst="donut">
                    <a:avLst>
                      <a:gd name="adj" fmla="val 15305"/>
                    </a:avLst>
                  </a:prstGeom>
                  <a:solidFill>
                    <a:srgbClr val="99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lstStyle>
                    <a:defPPr>
                      <a:defRPr lang="zh-CN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zh-CN" altLang="en-US">
                      <a:solidFill>
                        <a:schemeClr val="tx1"/>
                      </a:solidFill>
                      <a:cs typeface="Comfortaa" panose="00000500000000000000" charset="0"/>
                      <a:sym typeface="+mn-ea"/>
                    </a:endParaRPr>
                  </a:p>
                </p:txBody>
              </p:sp>
            </p:grpSp>
            <p:sp>
              <p:nvSpPr>
                <p:cNvPr id="74" name="空心弧 73"/>
                <p:cNvSpPr/>
                <p:nvPr/>
              </p:nvSpPr>
              <p:spPr>
                <a:xfrm rot="19140000" flipH="1">
                  <a:off x="14085" y="2081"/>
                  <a:ext cx="1046" cy="1046"/>
                </a:xfrm>
                <a:prstGeom prst="blockArc">
                  <a:avLst>
                    <a:gd name="adj1" fmla="val 11135541"/>
                    <a:gd name="adj2" fmla="val 15261865"/>
                    <a:gd name="adj3" fmla="val 21433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  <p:sp>
              <p:nvSpPr>
                <p:cNvPr id="75" name="燕尾形 74"/>
                <p:cNvSpPr/>
                <p:nvPr/>
              </p:nvSpPr>
              <p:spPr>
                <a:xfrm rot="10320000">
                  <a:off x="13898" y="2493"/>
                  <a:ext cx="706" cy="281"/>
                </a:xfrm>
                <a:prstGeom prst="chevron">
                  <a:avLst>
                    <a:gd name="adj" fmla="val 80919"/>
                  </a:avLst>
                </a:prstGeom>
                <a:solidFill>
                  <a:srgbClr val="99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>
                    <a:solidFill>
                      <a:schemeClr val="tx1"/>
                    </a:solidFill>
                    <a:cs typeface="Comfortaa" panose="00000500000000000000" charset="0"/>
                    <a:sym typeface="+mn-ea"/>
                  </a:endParaRPr>
                </a:p>
              </p:txBody>
            </p:sp>
          </p:grpSp>
        </p:grpSp>
        <p:pic>
          <p:nvPicPr>
            <p:cNvPr id="77" name="图片 76" descr="bf9049e0b3d8ef93c3081d78c950bf7d"/>
            <p:cNvPicPr>
              <a:picLocks noChangeAspect="1"/>
            </p:cNvPicPr>
            <p:nvPr/>
          </p:nvPicPr>
          <p:blipFill>
            <a:blip r:embed="rId7"/>
            <a:srcRect r="50240" b="45625"/>
            <a:stretch>
              <a:fillRect/>
            </a:stretch>
          </p:blipFill>
          <p:spPr>
            <a:xfrm>
              <a:off x="10579" y="3482"/>
              <a:ext cx="1857" cy="2114"/>
            </a:xfrm>
            <a:prstGeom prst="rect">
              <a:avLst/>
            </a:prstGeom>
          </p:spPr>
        </p:pic>
        <p:pic>
          <p:nvPicPr>
            <p:cNvPr id="78" name="图片 77" descr="bf9049e0b3d8ef93c3081d78c950bf7d"/>
            <p:cNvPicPr>
              <a:picLocks noChangeAspect="1"/>
            </p:cNvPicPr>
            <p:nvPr/>
          </p:nvPicPr>
          <p:blipFill>
            <a:blip r:embed="rId7"/>
            <a:srcRect l="50242" t="2804" r="-9568" b="44390"/>
            <a:stretch>
              <a:fillRect/>
            </a:stretch>
          </p:blipFill>
          <p:spPr>
            <a:xfrm>
              <a:off x="14739" y="3421"/>
              <a:ext cx="2214" cy="2053"/>
            </a:xfrm>
            <a:prstGeom prst="rect">
              <a:avLst/>
            </a:prstGeom>
          </p:spPr>
        </p:pic>
      </p:grpSp>
      <p:grpSp>
        <p:nvGrpSpPr>
          <p:cNvPr id="32" name="组合 2"/>
          <p:cNvGrpSpPr/>
          <p:nvPr/>
        </p:nvGrpSpPr>
        <p:grpSpPr>
          <a:xfrm>
            <a:off x="801370" y="1605280"/>
            <a:ext cx="4649152" cy="2993073"/>
            <a:chOff x="801370" y="1605280"/>
            <a:chExt cx="4649152" cy="2993073"/>
          </a:xfrm>
        </p:grpSpPr>
        <p:pic>
          <p:nvPicPr>
            <p:cNvPr id="33" name="图片 13" descr="d656ed434b3a473a7568a2774b2a1290"/>
            <p:cNvPicPr>
              <a:picLocks noChangeAspect="1"/>
            </p:cNvPicPr>
            <p:nvPr/>
          </p:nvPicPr>
          <p:blipFill>
            <a:blip r:embed="rId8"/>
            <a:srcRect t="24211"/>
            <a:stretch>
              <a:fillRect/>
            </a:stretch>
          </p:blipFill>
          <p:spPr>
            <a:xfrm rot="7620000">
              <a:off x="603885" y="3041650"/>
              <a:ext cx="1344930" cy="889635"/>
            </a:xfrm>
            <a:prstGeom prst="rect">
              <a:avLst/>
            </a:prstGeom>
          </p:spPr>
        </p:pic>
        <p:pic>
          <p:nvPicPr>
            <p:cNvPr id="34" name="图片 41" descr="7a7706bf7d0b0810d2d45513f6c30420"/>
            <p:cNvPicPr>
              <a:picLocks noChangeAspect="1"/>
            </p:cNvPicPr>
            <p:nvPr/>
          </p:nvPicPr>
          <p:blipFill>
            <a:blip r:embed="rId9"/>
            <a:srcRect t="48580"/>
            <a:stretch>
              <a:fillRect/>
            </a:stretch>
          </p:blipFill>
          <p:spPr>
            <a:xfrm rot="9180000">
              <a:off x="886460" y="1605280"/>
              <a:ext cx="2862580" cy="1471930"/>
            </a:xfrm>
            <a:prstGeom prst="rect">
              <a:avLst/>
            </a:prstGeom>
          </p:spPr>
        </p:pic>
        <p:pic>
          <p:nvPicPr>
            <p:cNvPr id="35" name="图片 42" descr="d656ed434b3a473a7568a2774b2a1290"/>
            <p:cNvPicPr>
              <a:picLocks noChangeAspect="1"/>
            </p:cNvPicPr>
            <p:nvPr/>
          </p:nvPicPr>
          <p:blipFill>
            <a:blip r:embed="rId8"/>
            <a:srcRect t="24211"/>
            <a:stretch>
              <a:fillRect/>
            </a:stretch>
          </p:blipFill>
          <p:spPr>
            <a:xfrm rot="15660000">
              <a:off x="4271010" y="3418840"/>
              <a:ext cx="1344930" cy="1014095"/>
            </a:xfrm>
            <a:prstGeom prst="rect">
              <a:avLst/>
            </a:prstGeom>
          </p:spPr>
        </p:pic>
        <p:pic>
          <p:nvPicPr>
            <p:cNvPr id="36" name="图片 40" descr="a99ff9d325fc5f847c29f689835e40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3320000">
              <a:off x="3760470" y="2569845"/>
              <a:ext cx="1574165" cy="1574165"/>
            </a:xfrm>
            <a:prstGeom prst="rect">
              <a:avLst/>
            </a:prstGeom>
          </p:spPr>
        </p:pic>
        <p:pic>
          <p:nvPicPr>
            <p:cNvPr id="37" name="图片 43" descr="a99ff9d325fc5f847c29f689835e40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7140000">
              <a:off x="801370" y="1965325"/>
              <a:ext cx="1574165" cy="1574165"/>
            </a:xfrm>
            <a:prstGeom prst="rect">
              <a:avLst/>
            </a:prstGeom>
          </p:spPr>
        </p:pic>
      </p:grpSp>
      <p:sp>
        <p:nvSpPr>
          <p:cNvPr id="38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7264568" y="2045295"/>
            <a:ext cx="42734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Họ Tên: Thái Hoàng An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39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7264568" y="2552352"/>
            <a:ext cx="453626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Nhiệm vụ chính trong đề tài: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40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7264566" y="3048927"/>
            <a:ext cx="4536267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Thực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hiện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viết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mã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nhập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dữ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liệu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database,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viết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báo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cáo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kiểm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lỗi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41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7264567" y="4115193"/>
            <a:ext cx="4536267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Các form, report thực hiện:</a:t>
            </a:r>
          </a:p>
          <a:p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42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7264567" y="4596266"/>
            <a:ext cx="5004955" cy="142962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Quản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lý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Khách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Sạn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From </a:t>
            </a:r>
            <a:r>
              <a:rPr lang="vi-VN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Quản lý Tài Khoản 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Hướng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Dẫn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Sử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Dụng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0">
        <p14:prism isContent="1"/>
      </p:transition>
    </mc:Choice>
    <mc:Fallback xmlns="">
      <p:transition spd="slow" advTm="4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6" name="文本框 15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182880" y="1478308"/>
            <a:ext cx="415321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 err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Thành</a:t>
            </a:r>
            <a:r>
              <a:rPr lang="en-US" altLang="zh-CN" sz="3200" b="1" dirty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3200" b="1" dirty="0" err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Viên</a:t>
            </a:r>
            <a:r>
              <a:rPr lang="en-US" altLang="zh-CN" sz="3200" b="1" dirty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3200" b="1" dirty="0" err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Thứ</a:t>
            </a:r>
            <a:r>
              <a:rPr lang="en-US" altLang="zh-CN" sz="3200" b="1" dirty="0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35000">
                      <a:srgbClr val="FC0077"/>
                    </a:gs>
                    <a:gs pos="63000">
                      <a:schemeClr val="accent5"/>
                    </a:gs>
                    <a:gs pos="100000">
                      <a:srgbClr val="D60093"/>
                    </a:gs>
                  </a:gsLst>
                  <a:lin ang="5400000" scaled="0"/>
                </a:gra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5</a:t>
            </a:r>
            <a:endParaRPr lang="zh-CN" altLang="en-US" sz="3200" b="1" dirty="0">
              <a:ln w="76200">
                <a:noFill/>
              </a:ln>
              <a:gradFill>
                <a:gsLst>
                  <a:gs pos="0">
                    <a:srgbClr val="9966FF"/>
                  </a:gs>
                  <a:gs pos="35000">
                    <a:srgbClr val="FC0077"/>
                  </a:gs>
                  <a:gs pos="63000">
                    <a:schemeClr val="accent5"/>
                  </a:gs>
                  <a:gs pos="100000">
                    <a:srgbClr val="D60093"/>
                  </a:gs>
                </a:gsLst>
                <a:lin ang="5400000" scaled="0"/>
              </a:gradFill>
              <a:effectLst/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 flipH="1">
            <a:off x="7940040" y="1075690"/>
            <a:ext cx="2333625" cy="3075305"/>
            <a:chOff x="1891" y="4021"/>
            <a:chExt cx="3988" cy="5255"/>
          </a:xfrm>
        </p:grpSpPr>
        <p:sp>
          <p:nvSpPr>
            <p:cNvPr id="72" name=" 185"/>
            <p:cNvSpPr/>
            <p:nvPr/>
          </p:nvSpPr>
          <p:spPr>
            <a:xfrm flipH="1">
              <a:off x="2716" y="5283"/>
              <a:ext cx="1747" cy="1746"/>
            </a:xfrm>
            <a:prstGeom prst="donut">
              <a:avLst>
                <a:gd name="adj" fmla="val 15305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2" name=" 185"/>
            <p:cNvSpPr/>
            <p:nvPr/>
          </p:nvSpPr>
          <p:spPr>
            <a:xfrm flipH="1">
              <a:off x="1891" y="6718"/>
              <a:ext cx="2559" cy="2558"/>
            </a:xfrm>
            <a:prstGeom prst="donut">
              <a:avLst>
                <a:gd name="adj" fmla="val 15305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568" y="7559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612" y="7911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465" y="8276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10" y="8508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707" y="5867"/>
              <a:ext cx="173" cy="173"/>
            </a:xfrm>
            <a:prstGeom prst="ellips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580000">
              <a:off x="4284" y="5822"/>
              <a:ext cx="320" cy="798"/>
            </a:xfrm>
            <a:prstGeom prst="triangl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3" name="斜纹 12"/>
            <p:cNvSpPr/>
            <p:nvPr/>
          </p:nvSpPr>
          <p:spPr>
            <a:xfrm rot="17340000">
              <a:off x="4729" y="6525"/>
              <a:ext cx="1150" cy="1150"/>
            </a:xfrm>
            <a:prstGeom prst="diagStripe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14" name="流程图: 过程 13"/>
            <p:cNvSpPr/>
            <p:nvPr/>
          </p:nvSpPr>
          <p:spPr>
            <a:xfrm rot="19920000">
              <a:off x="4167" y="7342"/>
              <a:ext cx="907" cy="146"/>
            </a:xfrm>
            <a:prstGeom prst="flowChartProcess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pic>
          <p:nvPicPr>
            <p:cNvPr id="17" name="图片 16" descr="3b3f2a0725f7ce4cbd826d923e3c89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720000">
              <a:off x="2967" y="6723"/>
              <a:ext cx="1116" cy="963"/>
            </a:xfrm>
            <a:prstGeom prst="rect">
              <a:avLst/>
            </a:prstGeom>
          </p:spPr>
        </p:pic>
        <p:sp>
          <p:nvSpPr>
            <p:cNvPr id="18" name="梯形 17"/>
            <p:cNvSpPr/>
            <p:nvPr/>
          </p:nvSpPr>
          <p:spPr>
            <a:xfrm rot="20580000">
              <a:off x="2632" y="4346"/>
              <a:ext cx="1129" cy="1129"/>
            </a:xfrm>
            <a:prstGeom prst="trapezoid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84" name="空心弧 83"/>
            <p:cNvSpPr/>
            <p:nvPr/>
          </p:nvSpPr>
          <p:spPr>
            <a:xfrm rot="7860000" flipH="1">
              <a:off x="2415" y="3573"/>
              <a:ext cx="976" cy="1872"/>
            </a:xfrm>
            <a:prstGeom prst="blockArc">
              <a:avLst>
                <a:gd name="adj1" fmla="val 12908321"/>
                <a:gd name="adj2" fmla="val 19049385"/>
                <a:gd name="adj3" fmla="val 9362"/>
              </a:avLst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cs typeface="Comfortaa" panose="00000500000000000000" charset="0"/>
                <a:sym typeface="+mn-ea"/>
              </a:endParaRPr>
            </a:p>
          </p:txBody>
        </p:sp>
      </p:grpSp>
      <p:sp>
        <p:nvSpPr>
          <p:cNvPr id="22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274488" y="2163108"/>
            <a:ext cx="42734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Họ Tên: Mai Văn Đạt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3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274486" y="3122291"/>
            <a:ext cx="4536267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Thực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hiện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viết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mã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,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viết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báo</a:t>
            </a:r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smtClean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cáo, kiểm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lỗi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4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274486" y="3838863"/>
            <a:ext cx="4536267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Các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form, report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thực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hiện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:</a:t>
            </a:r>
          </a:p>
          <a:p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6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274486" y="4340216"/>
            <a:ext cx="453626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Quản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lý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Khách</a:t>
            </a:r>
            <a:r>
              <a:rPr lang="en-US" altLang="zh-CN" sz="2000" b="1" dirty="0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 </a:t>
            </a:r>
            <a:r>
              <a:rPr lang="en-US" altLang="zh-CN" sz="2000" b="1" dirty="0" err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Hàng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7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274487" y="4740326"/>
            <a:ext cx="453626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Form Quản lý Nhân Viên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5" name="文本框 30">
            <a:hlinkClick r:id="rId5" action="ppaction://hlinksldjump">
              <a:snd r:embed="rId6" name="音效.wav"/>
            </a:hlinkClick>
          </p:cNvPr>
          <p:cNvSpPr txBox="1"/>
          <p:nvPr/>
        </p:nvSpPr>
        <p:spPr>
          <a:xfrm>
            <a:off x="210055" y="2738667"/>
            <a:ext cx="453626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Nhiệm vụ chính trong đề tài:</a:t>
            </a:r>
            <a:endParaRPr lang="en-US" altLang="zh-CN" sz="20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923">
        <p15:prstTrans prst="fracture"/>
      </p:transition>
    </mc:Choice>
    <mc:Fallback xmlns="">
      <p:transition spd="slow" advTm="39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  <p:bldP spid="27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18915" y="3505200"/>
            <a:ext cx="5876290" cy="5929630"/>
            <a:chOff x="4018915" y="3505200"/>
            <a:chExt cx="5876290" cy="5929630"/>
          </a:xfrm>
        </p:grpSpPr>
        <p:sp>
          <p:nvSpPr>
            <p:cNvPr id="29" name="弦形 28"/>
            <p:cNvSpPr/>
            <p:nvPr/>
          </p:nvSpPr>
          <p:spPr>
            <a:xfrm rot="5400000">
              <a:off x="3976370" y="3576320"/>
              <a:ext cx="5901055" cy="5815965"/>
            </a:xfrm>
            <a:prstGeom prst="chord">
              <a:avLst>
                <a:gd name="adj1" fmla="val 5449805"/>
                <a:gd name="adj2" fmla="val 16135178"/>
              </a:avLst>
            </a:prstGeom>
            <a:solidFill>
              <a:srgbClr val="F3FFFF"/>
            </a:solidFill>
            <a:ln w="34925" cmpd="sng">
              <a:solidFill>
                <a:srgbClr val="FF99FF"/>
              </a:solidFill>
              <a:prstDash val="solid"/>
            </a:ln>
            <a:effectLst>
              <a:glow rad="711200">
                <a:srgbClr val="DDFFFC">
                  <a:alpha val="8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Comfortaa" panose="00000500000000000000" charset="0"/>
                <a:sym typeface="+mn-ea"/>
              </a:endParaRPr>
            </a:p>
          </p:txBody>
        </p:sp>
        <p:sp>
          <p:nvSpPr>
            <p:cNvPr id="35" name="弦形 34"/>
            <p:cNvSpPr/>
            <p:nvPr/>
          </p:nvSpPr>
          <p:spPr>
            <a:xfrm rot="5400000">
              <a:off x="4036695" y="3547745"/>
              <a:ext cx="5901055" cy="5815965"/>
            </a:xfrm>
            <a:prstGeom prst="chord">
              <a:avLst>
                <a:gd name="adj1" fmla="val 5449805"/>
                <a:gd name="adj2" fmla="val 16135178"/>
              </a:avLst>
            </a:prstGeom>
            <a:noFill/>
            <a:ln w="25400" cmpd="sng">
              <a:solidFill>
                <a:srgbClr val="0066FF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dirty="0">
                <a:cs typeface="Comfortaa" panose="00000500000000000000" charset="0"/>
                <a:sym typeface="+mn-ea"/>
              </a:endParaRPr>
            </a:p>
          </p:txBody>
        </p:sp>
      </p:grpSp>
      <p:sp>
        <p:nvSpPr>
          <p:cNvPr id="6147" name="文本框 6146"/>
          <p:cNvSpPr txBox="1"/>
          <p:nvPr/>
        </p:nvSpPr>
        <p:spPr>
          <a:xfrm>
            <a:off x="15875" y="52388"/>
            <a:ext cx="3144838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eaLnBrk="1" hangingPunct="1">
              <a:lnSpc>
                <a:spcPct val="150000"/>
              </a:lnSpc>
            </a:pPr>
            <a:endParaRPr lang="zh-CN" altLang="en-US" sz="1200" u="sng" dirty="0">
              <a:solidFill>
                <a:srgbClr val="777777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pic>
        <p:nvPicPr>
          <p:cNvPr id="31" name="图片 30" descr="a99ff9d325fc5f847c29f689835e40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930" y="3524250"/>
            <a:ext cx="2681605" cy="2681605"/>
          </a:xfrm>
          <a:prstGeom prst="rect">
            <a:avLst/>
          </a:prstGeom>
        </p:spPr>
      </p:pic>
      <p:pic>
        <p:nvPicPr>
          <p:cNvPr id="33" name="图片 32" descr="d656ed434b3a473a7568a2774b2a12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920" y="3501723"/>
            <a:ext cx="2063115" cy="179959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19600" y="5581045"/>
            <a:ext cx="5475605" cy="5693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4000" b="1">
                <a:ln w="76200">
                  <a:noFill/>
                </a:ln>
                <a:gradFill>
                  <a:gsLst>
                    <a:gs pos="0">
                      <a:srgbClr val="9966FF"/>
                    </a:gs>
                    <a:gs pos="43000">
                      <a:srgbClr val="5C43B4"/>
                    </a:gs>
                    <a:gs pos="75000">
                      <a:schemeClr val="accent5"/>
                    </a:gs>
                    <a:gs pos="98000">
                      <a:srgbClr val="2A1880"/>
                    </a:gs>
                  </a:gsLst>
                  <a:lin ang="5400000" scaled="0"/>
                </a:gradFill>
                <a:effectLst/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GIỚI THIỆU ĐỀ TÀI</a:t>
            </a:r>
            <a:endParaRPr lang="zh-CN" altLang="en-US" sz="4000" b="1" dirty="0">
              <a:ln w="76200">
                <a:noFill/>
              </a:ln>
              <a:gradFill>
                <a:gsLst>
                  <a:gs pos="0">
                    <a:srgbClr val="9966FF"/>
                  </a:gs>
                  <a:gs pos="43000">
                    <a:srgbClr val="5C43B4"/>
                  </a:gs>
                  <a:gs pos="75000">
                    <a:schemeClr val="accent5"/>
                  </a:gs>
                  <a:gs pos="98000">
                    <a:srgbClr val="2A1880"/>
                  </a:gs>
                </a:gsLst>
                <a:lin ang="5400000" scaled="0"/>
              </a:gradFill>
              <a:effectLst/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pic>
        <p:nvPicPr>
          <p:cNvPr id="34" name="图片 33" descr="c68374460a3c7083c00140af52f4b395"/>
          <p:cNvPicPr>
            <a:picLocks noChangeAspect="1"/>
          </p:cNvPicPr>
          <p:nvPr/>
        </p:nvPicPr>
        <p:blipFill>
          <a:blip r:embed="rId7"/>
          <a:srcRect t="30182" b="31070"/>
          <a:stretch>
            <a:fillRect/>
          </a:stretch>
        </p:blipFill>
        <p:spPr>
          <a:xfrm>
            <a:off x="5865494" y="5889923"/>
            <a:ext cx="2583815" cy="643255"/>
          </a:xfrm>
          <a:prstGeom prst="rect">
            <a:avLst/>
          </a:prstGeom>
        </p:spPr>
      </p:pic>
      <p:sp>
        <p:nvSpPr>
          <p:cNvPr id="16" name="文本框 15">
            <a:hlinkClick r:id="rId8" action="ppaction://hlinksldjump">
              <a:snd r:embed="rId9" name="音效.wav"/>
            </a:hlinkClick>
          </p:cNvPr>
          <p:cNvSpPr txBox="1"/>
          <p:nvPr/>
        </p:nvSpPr>
        <p:spPr>
          <a:xfrm>
            <a:off x="309245" y="1576368"/>
            <a:ext cx="3425190" cy="501675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Đáp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ứng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được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nhu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cầu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Thiết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kế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tour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và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lên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lịch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cho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từng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loại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tour</a:t>
            </a:r>
          </a:p>
          <a:p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Đáp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ứng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được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yêu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cầu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đặt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tour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của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khách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hàng</a:t>
            </a:r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Đáp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ứng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được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yêu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cầu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tạo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ra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Hợp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đồng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cho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khách</a:t>
            </a:r>
            <a:r>
              <a:rPr lang="en-US" altLang="zh-CN" sz="2000" dirty="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 </a:t>
            </a:r>
            <a:r>
              <a:rPr lang="en-US" altLang="zh-CN" sz="2000" dirty="0" err="1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hàng</a:t>
            </a:r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2" name="文本框 15">
            <a:hlinkClick r:id="rId8" action="ppaction://hlinksldjump">
              <a:snd r:embed="rId9" name="音效.wav"/>
            </a:hlinkClick>
          </p:cNvPr>
          <p:cNvSpPr txBox="1"/>
          <p:nvPr/>
        </p:nvSpPr>
        <p:spPr>
          <a:xfrm>
            <a:off x="8956040" y="1694953"/>
            <a:ext cx="3425190" cy="31700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Có thể áp dụng trong thực tế sau khi triển khai thành công</a:t>
            </a:r>
            <a:endParaRPr lang="en-US" altLang="zh-CN" sz="2000" dirty="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000">
                <a:ln w="76200">
                  <a:noFill/>
                </a:ln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  <a:sym typeface="+mn-ea"/>
              </a:rPr>
              <a:t>Tiếp thu mọi đóng góp để hoàn thiện chức năng.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>
              <a:ln w="76200">
                <a:noFill/>
              </a:ln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000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2326005" y="925984"/>
            <a:ext cx="447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C1FDFF"/>
                </a:solidFill>
                <a:latin typeface="Comfortaa" panose="00000500000000000000" charset="0"/>
                <a:ea typeface="Comfortaa" panose="00000500000000000000" charset="0"/>
                <a:cs typeface="Comfortaa" panose="00000500000000000000" charset="0"/>
              </a:rPr>
              <a:t>Mục tiêu ứng dụng</a:t>
            </a:r>
            <a:endParaRPr lang="zh-CN" altLang="en-US" sz="3200" b="1" dirty="0">
              <a:solidFill>
                <a:srgbClr val="C1FDFF"/>
              </a:solidFill>
              <a:latin typeface="Comfortaa" panose="00000500000000000000" charset="0"/>
              <a:ea typeface="Comfortaa" panose="00000500000000000000" charset="0"/>
              <a:cs typeface="Comfortaa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3197">
        <p14:shred pattern="rectangle"/>
      </p:transition>
    </mc:Choice>
    <mc:Fallback xmlns="">
      <p:transition spd="slow" advTm="31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16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1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1|2.3|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3|0.9|1|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4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1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|0.9"/>
</p:tagLst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omfortaa"/>
        <a:ea typeface="Comfortaa"/>
        <a:cs typeface=""/>
      </a:majorFont>
      <a:minorFont>
        <a:latin typeface="Comfortaa"/>
        <a:ea typeface="Comforta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Comfortaa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"/>
        <a:cs typeface=""/>
        <a:font script="Jpan" typeface="ＭＳ 明朝"/>
        <a:font script="Hang" typeface="맑은 고딕"/>
        <a:font script="Hans" typeface="Comfortaa"/>
        <a:font script="Hant" typeface="新細明體"/>
        <a:font script="Arab" typeface="Comfortaa"/>
        <a:font script="Hebr" typeface="Comforta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mforta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mfortaa"/>
        <a:ea typeface=""/>
        <a:cs typeface=""/>
        <a:font script="Jpan" typeface="ＭＳ Ｐゴシック"/>
        <a:font script="Hang" typeface="맑은 고딕"/>
        <a:font script="Hans" typeface="Comfortaa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mfortaa"/>
        <a:ea typeface=""/>
        <a:cs typeface=""/>
        <a:font script="Jpan" typeface="ＭＳ Ｐゴシック"/>
        <a:font script="Hang" typeface="맑은 고딕"/>
        <a:font script="Hans" typeface="Comfortaa"/>
        <a:font script="Hant" typeface="新細明體"/>
        <a:font script="Arab" typeface="Comfortaa"/>
        <a:font script="Hebr" typeface="Comforta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mforta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487</Words>
  <Application>Microsoft Office PowerPoint</Application>
  <PresentationFormat>Widescreen</PresentationFormat>
  <Paragraphs>91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微软雅黑</vt:lpstr>
      <vt:lpstr>宋体</vt:lpstr>
      <vt:lpstr>Arial</vt:lpstr>
      <vt:lpstr>Barlow Condensed Medium</vt:lpstr>
      <vt:lpstr>Calibri</vt:lpstr>
      <vt:lpstr>Comfortaa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演示文稿5</dc:title>
  <dc:creator>zuazua W</dc:creator>
  <cp:lastModifiedBy>Thuy</cp:lastModifiedBy>
  <cp:revision>116</cp:revision>
  <dcterms:created xsi:type="dcterms:W3CDTF">2012-09-21T09:29:00Z</dcterms:created>
  <dcterms:modified xsi:type="dcterms:W3CDTF">2022-12-18T14:13:51Z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72A9F2A82DD3475F8D9AB71861DA0BE7</vt:lpwstr>
  </property>
</Properties>
</file>